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342" r:id="rId3"/>
    <p:sldId id="343" r:id="rId4"/>
    <p:sldId id="353" r:id="rId5"/>
    <p:sldId id="355" r:id="rId6"/>
    <p:sldId id="356" r:id="rId7"/>
    <p:sldId id="354" r:id="rId8"/>
    <p:sldId id="357" r:id="rId9"/>
    <p:sldId id="347" r:id="rId10"/>
    <p:sldId id="359" r:id="rId11"/>
    <p:sldId id="358" r:id="rId12"/>
    <p:sldId id="346" r:id="rId13"/>
    <p:sldId id="344" r:id="rId14"/>
    <p:sldId id="351" r:id="rId15"/>
    <p:sldId id="350" r:id="rId16"/>
    <p:sldId id="348" r:id="rId17"/>
    <p:sldId id="349" r:id="rId18"/>
    <p:sldId id="35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82033-FD45-4B06-9316-FCC3359E33E3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6AB5DCDF-3793-4AC8-BCC1-86000F8E63E4}">
      <dgm:prSet/>
      <dgm:spPr/>
      <dgm:t>
        <a:bodyPr/>
        <a:lstStyle/>
        <a:p>
          <a:r>
            <a:rPr lang="es-MX" dirty="0"/>
            <a:t>Derecho al libre acceso a información plural y oportuna</a:t>
          </a:r>
        </a:p>
      </dgm:t>
    </dgm:pt>
    <dgm:pt modelId="{32D7107F-E5D5-427B-819B-2848D758D463}" type="parTrans" cxnId="{C1CA59A4-5F92-4EA0-A149-21B462BE0E86}">
      <dgm:prSet/>
      <dgm:spPr/>
      <dgm:t>
        <a:bodyPr/>
        <a:lstStyle/>
        <a:p>
          <a:endParaRPr lang="es-MX"/>
        </a:p>
      </dgm:t>
    </dgm:pt>
    <dgm:pt modelId="{9FA6440B-E860-4B69-B6E9-A2E5ED9D7A21}" type="sibTrans" cxnId="{C1CA59A4-5F92-4EA0-A149-21B462BE0E86}">
      <dgm:prSet/>
      <dgm:spPr/>
      <dgm:t>
        <a:bodyPr/>
        <a:lstStyle/>
        <a:p>
          <a:endParaRPr lang="es-MX"/>
        </a:p>
      </dgm:t>
    </dgm:pt>
    <dgm:pt modelId="{1FEFFB8F-4EE3-445A-92A6-C6FBDF752B94}">
      <dgm:prSet/>
      <dgm:spPr/>
      <dgm:t>
        <a:bodyPr/>
        <a:lstStyle/>
        <a:p>
          <a:r>
            <a:rPr lang="es-MX" dirty="0"/>
            <a:t>Toda la información en posesión de cualquier sujeto obligado es PÚBLICA.</a:t>
          </a:r>
        </a:p>
      </dgm:t>
    </dgm:pt>
    <dgm:pt modelId="{40F491A2-EFD5-48A6-BAAE-4A203E6EF13C}" type="parTrans" cxnId="{DF234149-78AD-4E7E-9BA8-5EDF34F54B37}">
      <dgm:prSet/>
      <dgm:spPr/>
      <dgm:t>
        <a:bodyPr/>
        <a:lstStyle/>
        <a:p>
          <a:endParaRPr lang="es-MX"/>
        </a:p>
      </dgm:t>
    </dgm:pt>
    <dgm:pt modelId="{90C822E8-BACD-4B98-A7B1-19ECF468C17B}" type="sibTrans" cxnId="{DF234149-78AD-4E7E-9BA8-5EDF34F54B37}">
      <dgm:prSet/>
      <dgm:spPr/>
      <dgm:t>
        <a:bodyPr/>
        <a:lstStyle/>
        <a:p>
          <a:endParaRPr lang="es-MX"/>
        </a:p>
      </dgm:t>
    </dgm:pt>
    <dgm:pt modelId="{4901FD6D-E467-4B6B-B7F9-AACD3300523E}">
      <dgm:prSet/>
      <dgm:spPr/>
      <dgm:t>
        <a:bodyPr/>
        <a:lstStyle/>
        <a:p>
          <a:r>
            <a:rPr lang="es-MX" dirty="0"/>
            <a:t>Toda persona, sin necesidad de acreditar interés alguno o justificar su utilización, tendrá acceso gratuito a la información pública.</a:t>
          </a:r>
        </a:p>
      </dgm:t>
    </dgm:pt>
    <dgm:pt modelId="{D1FFD8DE-AB2F-4193-8B3F-8D5069A85BDD}" type="parTrans" cxnId="{1B596AEC-49C8-40FE-A048-1E732B7140DA}">
      <dgm:prSet/>
      <dgm:spPr/>
      <dgm:t>
        <a:bodyPr/>
        <a:lstStyle/>
        <a:p>
          <a:endParaRPr lang="es-MX"/>
        </a:p>
      </dgm:t>
    </dgm:pt>
    <dgm:pt modelId="{CE901096-23AA-4C92-A1B3-2629EEE6316C}" type="sibTrans" cxnId="{1B596AEC-49C8-40FE-A048-1E732B7140DA}">
      <dgm:prSet/>
      <dgm:spPr/>
      <dgm:t>
        <a:bodyPr/>
        <a:lstStyle/>
        <a:p>
          <a:endParaRPr lang="es-MX"/>
        </a:p>
      </dgm:t>
    </dgm:pt>
    <dgm:pt modelId="{C03AD10E-6AC5-46B2-A2E7-8C07E7B5D7F3}">
      <dgm:prSet/>
      <dgm:spPr/>
      <dgm:t>
        <a:bodyPr/>
        <a:lstStyle/>
        <a:p>
          <a:r>
            <a:rPr lang="es-MX" dirty="0"/>
            <a:t>Los sujetos obligados deberán preservar sus documentos en archivos administrativos actualizados.</a:t>
          </a:r>
        </a:p>
      </dgm:t>
    </dgm:pt>
    <dgm:pt modelId="{0ABF7361-75A3-48E5-A966-7902AB7FFCC1}" type="parTrans" cxnId="{80E82C22-0D84-4307-A90D-0173BC82ADD7}">
      <dgm:prSet/>
      <dgm:spPr/>
      <dgm:t>
        <a:bodyPr/>
        <a:lstStyle/>
        <a:p>
          <a:endParaRPr lang="es-MX"/>
        </a:p>
      </dgm:t>
    </dgm:pt>
    <dgm:pt modelId="{60CB2F08-8419-49A7-8928-23DF153C18AC}" type="sibTrans" cxnId="{80E82C22-0D84-4307-A90D-0173BC82ADD7}">
      <dgm:prSet/>
      <dgm:spPr/>
      <dgm:t>
        <a:bodyPr/>
        <a:lstStyle/>
        <a:p>
          <a:endParaRPr lang="es-MX"/>
        </a:p>
      </dgm:t>
    </dgm:pt>
    <dgm:pt modelId="{3E659C8A-3DB2-4729-8908-CBC59FB192ED}" type="pres">
      <dgm:prSet presAssocID="{64582033-FD45-4B06-9316-FCC3359E33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DE83C2-FBB3-457C-9CE2-39A1E18BEEFE}" type="pres">
      <dgm:prSet presAssocID="{6AB5DCDF-3793-4AC8-BCC1-86000F8E63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9A2AD-AC12-4DE6-B253-A635EEC88BB0}" type="pres">
      <dgm:prSet presAssocID="{9FA6440B-E860-4B69-B6E9-A2E5ED9D7A21}" presName="sibTrans" presStyleCnt="0"/>
      <dgm:spPr/>
    </dgm:pt>
    <dgm:pt modelId="{84DEA4DC-719A-410F-9946-782C7FCBFD2F}" type="pres">
      <dgm:prSet presAssocID="{1FEFFB8F-4EE3-445A-92A6-C6FBDF752B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E309A6-265B-4BAB-A499-03F7C80CFDB4}" type="pres">
      <dgm:prSet presAssocID="{90C822E8-BACD-4B98-A7B1-19ECF468C17B}" presName="sibTrans" presStyleCnt="0"/>
      <dgm:spPr/>
    </dgm:pt>
    <dgm:pt modelId="{CFBCAFD7-29F0-4CC3-B44F-42552E9ABEB9}" type="pres">
      <dgm:prSet presAssocID="{4901FD6D-E467-4B6B-B7F9-AACD330052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B0F98-9432-418A-920A-BAD8198E677D}" type="pres">
      <dgm:prSet presAssocID="{CE901096-23AA-4C92-A1B3-2629EEE6316C}" presName="sibTrans" presStyleCnt="0"/>
      <dgm:spPr/>
    </dgm:pt>
    <dgm:pt modelId="{964BE13E-906A-4474-830C-E8D67373D47B}" type="pres">
      <dgm:prSet presAssocID="{C03AD10E-6AC5-46B2-A2E7-8C07E7B5D7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3F8B04-03C3-4390-A60D-A52E2E91EDB3}" type="presOf" srcId="{4901FD6D-E467-4B6B-B7F9-AACD3300523E}" destId="{CFBCAFD7-29F0-4CC3-B44F-42552E9ABEB9}" srcOrd="0" destOrd="0" presId="urn:microsoft.com/office/officeart/2005/8/layout/default"/>
    <dgm:cxn modelId="{173902B4-446F-4CC8-9D30-1FA76F1A193E}" type="presOf" srcId="{C03AD10E-6AC5-46B2-A2E7-8C07E7B5D7F3}" destId="{964BE13E-906A-4474-830C-E8D67373D47B}" srcOrd="0" destOrd="0" presId="urn:microsoft.com/office/officeart/2005/8/layout/default"/>
    <dgm:cxn modelId="{9988CE70-202B-409E-A319-C756E21B4F9D}" type="presOf" srcId="{6AB5DCDF-3793-4AC8-BCC1-86000F8E63E4}" destId="{33DE83C2-FBB3-457C-9CE2-39A1E18BEEFE}" srcOrd="0" destOrd="0" presId="urn:microsoft.com/office/officeart/2005/8/layout/default"/>
    <dgm:cxn modelId="{DF234149-78AD-4E7E-9BA8-5EDF34F54B37}" srcId="{64582033-FD45-4B06-9316-FCC3359E33E3}" destId="{1FEFFB8F-4EE3-445A-92A6-C6FBDF752B94}" srcOrd="1" destOrd="0" parTransId="{40F491A2-EFD5-48A6-BAAE-4A203E6EF13C}" sibTransId="{90C822E8-BACD-4B98-A7B1-19ECF468C17B}"/>
    <dgm:cxn modelId="{80E82C22-0D84-4307-A90D-0173BC82ADD7}" srcId="{64582033-FD45-4B06-9316-FCC3359E33E3}" destId="{C03AD10E-6AC5-46B2-A2E7-8C07E7B5D7F3}" srcOrd="3" destOrd="0" parTransId="{0ABF7361-75A3-48E5-A966-7902AB7FFCC1}" sibTransId="{60CB2F08-8419-49A7-8928-23DF153C18AC}"/>
    <dgm:cxn modelId="{C1CA59A4-5F92-4EA0-A149-21B462BE0E86}" srcId="{64582033-FD45-4B06-9316-FCC3359E33E3}" destId="{6AB5DCDF-3793-4AC8-BCC1-86000F8E63E4}" srcOrd="0" destOrd="0" parTransId="{32D7107F-E5D5-427B-819B-2848D758D463}" sibTransId="{9FA6440B-E860-4B69-B6E9-A2E5ED9D7A21}"/>
    <dgm:cxn modelId="{765BF9F9-0783-4A99-8E5E-7EBBD0DE9E16}" type="presOf" srcId="{1FEFFB8F-4EE3-445A-92A6-C6FBDF752B94}" destId="{84DEA4DC-719A-410F-9946-782C7FCBFD2F}" srcOrd="0" destOrd="0" presId="urn:microsoft.com/office/officeart/2005/8/layout/default"/>
    <dgm:cxn modelId="{1B596AEC-49C8-40FE-A048-1E732B7140DA}" srcId="{64582033-FD45-4B06-9316-FCC3359E33E3}" destId="{4901FD6D-E467-4B6B-B7F9-AACD3300523E}" srcOrd="2" destOrd="0" parTransId="{D1FFD8DE-AB2F-4193-8B3F-8D5069A85BDD}" sibTransId="{CE901096-23AA-4C92-A1B3-2629EEE6316C}"/>
    <dgm:cxn modelId="{F37979ED-1BEB-4D17-B1DD-4C719E1E043C}" type="presOf" srcId="{64582033-FD45-4B06-9316-FCC3359E33E3}" destId="{3E659C8A-3DB2-4729-8908-CBC59FB192ED}" srcOrd="0" destOrd="0" presId="urn:microsoft.com/office/officeart/2005/8/layout/default"/>
    <dgm:cxn modelId="{C7BF99F8-5190-4E27-90D5-2B306F757C20}" type="presParOf" srcId="{3E659C8A-3DB2-4729-8908-CBC59FB192ED}" destId="{33DE83C2-FBB3-457C-9CE2-39A1E18BEEFE}" srcOrd="0" destOrd="0" presId="urn:microsoft.com/office/officeart/2005/8/layout/default"/>
    <dgm:cxn modelId="{FADB0ACC-CF18-44FC-89D8-3473143C243C}" type="presParOf" srcId="{3E659C8A-3DB2-4729-8908-CBC59FB192ED}" destId="{CB29A2AD-AC12-4DE6-B253-A635EEC88BB0}" srcOrd="1" destOrd="0" presId="urn:microsoft.com/office/officeart/2005/8/layout/default"/>
    <dgm:cxn modelId="{4D73BE0A-5349-4EC5-9E1F-801F11688F75}" type="presParOf" srcId="{3E659C8A-3DB2-4729-8908-CBC59FB192ED}" destId="{84DEA4DC-719A-410F-9946-782C7FCBFD2F}" srcOrd="2" destOrd="0" presId="urn:microsoft.com/office/officeart/2005/8/layout/default"/>
    <dgm:cxn modelId="{242D5D07-0D38-4EFE-A23C-2B54B14604CF}" type="presParOf" srcId="{3E659C8A-3DB2-4729-8908-CBC59FB192ED}" destId="{5CE309A6-265B-4BAB-A499-03F7C80CFDB4}" srcOrd="3" destOrd="0" presId="urn:microsoft.com/office/officeart/2005/8/layout/default"/>
    <dgm:cxn modelId="{C7653703-7E79-4FDF-B3EB-304B2F1DF1C1}" type="presParOf" srcId="{3E659C8A-3DB2-4729-8908-CBC59FB192ED}" destId="{CFBCAFD7-29F0-4CC3-B44F-42552E9ABEB9}" srcOrd="4" destOrd="0" presId="urn:microsoft.com/office/officeart/2005/8/layout/default"/>
    <dgm:cxn modelId="{D0C5F09C-A538-4693-8BF1-A491BC145679}" type="presParOf" srcId="{3E659C8A-3DB2-4729-8908-CBC59FB192ED}" destId="{1E4B0F98-9432-418A-920A-BAD8198E677D}" srcOrd="5" destOrd="0" presId="urn:microsoft.com/office/officeart/2005/8/layout/default"/>
    <dgm:cxn modelId="{AD4A3F50-14B2-45F1-97DA-FA792D598F4D}" type="presParOf" srcId="{3E659C8A-3DB2-4729-8908-CBC59FB192ED}" destId="{964BE13E-906A-4474-830C-E8D67373D4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AF1A9B-A0F7-4B64-8162-F1E8A569F1C4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AA050D2-2EA0-4BA7-A08B-7233AE1BBBF9}">
      <dgm:prSet custT="1"/>
      <dgm:spPr/>
      <dgm:t>
        <a:bodyPr/>
        <a:lstStyle/>
        <a:p>
          <a:r>
            <a:rPr lang="es-MX" sz="900" b="1" dirty="0"/>
            <a:t>LOS PROCESOS DE GESTIÓN DOCUEMENTAL</a:t>
          </a:r>
        </a:p>
      </dgm:t>
    </dgm:pt>
    <dgm:pt modelId="{2365E731-8239-439D-B747-72B1FCAB9825}" type="parTrans" cxnId="{39DE8E83-1EFF-4630-B788-A33A4D780319}">
      <dgm:prSet/>
      <dgm:spPr/>
      <dgm:t>
        <a:bodyPr/>
        <a:lstStyle/>
        <a:p>
          <a:endParaRPr lang="es-MX"/>
        </a:p>
      </dgm:t>
    </dgm:pt>
    <dgm:pt modelId="{933FF871-3E04-4A06-B4AC-8C94E052FBCC}" type="sibTrans" cxnId="{39DE8E83-1EFF-4630-B788-A33A4D780319}">
      <dgm:prSet/>
      <dgm:spPr/>
      <dgm:t>
        <a:bodyPr/>
        <a:lstStyle/>
        <a:p>
          <a:endParaRPr lang="es-MX"/>
        </a:p>
      </dgm:t>
    </dgm:pt>
    <dgm:pt modelId="{52E19413-31EC-4E5E-8615-C374D242E499}">
      <dgm:prSet/>
      <dgm:spPr/>
      <dgm:t>
        <a:bodyPr/>
        <a:lstStyle/>
        <a:p>
          <a:r>
            <a:rPr lang="es-MX" b="1" dirty="0"/>
            <a:t>PRODUCCIÓN.</a:t>
          </a:r>
        </a:p>
        <a:p>
          <a:r>
            <a:rPr lang="es-MX" b="1" dirty="0"/>
            <a:t>a) Creación y/o recepción.</a:t>
          </a:r>
        </a:p>
        <a:p>
          <a:r>
            <a:rPr lang="es-MX" b="1" dirty="0"/>
            <a:t>b) Distribución.</a:t>
          </a:r>
        </a:p>
        <a:p>
          <a:r>
            <a:rPr lang="es-MX" b="1" dirty="0"/>
            <a:t>Trámite. </a:t>
          </a:r>
        </a:p>
      </dgm:t>
    </dgm:pt>
    <dgm:pt modelId="{0C814AEF-AEC0-4FC4-9F9F-120DB8A87B5B}" type="parTrans" cxnId="{6BC02D3E-E781-4DFE-90BE-FEE0A99BA972}">
      <dgm:prSet/>
      <dgm:spPr/>
      <dgm:t>
        <a:bodyPr/>
        <a:lstStyle/>
        <a:p>
          <a:endParaRPr lang="es-MX"/>
        </a:p>
      </dgm:t>
    </dgm:pt>
    <dgm:pt modelId="{D3E9A404-20F6-4F59-AD2D-F54208436C7A}" type="sibTrans" cxnId="{6BC02D3E-E781-4DFE-90BE-FEE0A99BA972}">
      <dgm:prSet/>
      <dgm:spPr/>
      <dgm:t>
        <a:bodyPr/>
        <a:lstStyle/>
        <a:p>
          <a:endParaRPr lang="es-MX"/>
        </a:p>
      </dgm:t>
    </dgm:pt>
    <dgm:pt modelId="{C773B732-94AE-4636-BEED-64172ACB7024}">
      <dgm:prSet/>
      <dgm:spPr/>
      <dgm:t>
        <a:bodyPr/>
        <a:lstStyle/>
        <a:p>
          <a:r>
            <a:rPr lang="es-MX" b="1" dirty="0"/>
            <a:t>ORGANIZACIÓN</a:t>
          </a:r>
        </a:p>
        <a:p>
          <a:r>
            <a:rPr lang="es-MX" b="1" dirty="0"/>
            <a:t>a) Identificación de documentos de archivo.</a:t>
          </a:r>
        </a:p>
        <a:p>
          <a:r>
            <a:rPr lang="es-MX" b="1" dirty="0"/>
            <a:t>b) Clasificación archivística por funciones.</a:t>
          </a:r>
        </a:p>
        <a:p>
          <a:r>
            <a:rPr lang="es-MX" b="1" dirty="0"/>
            <a:t>c) Ordenación.</a:t>
          </a:r>
        </a:p>
        <a:p>
          <a:r>
            <a:rPr lang="es-MX" b="1" dirty="0"/>
            <a:t>d) Descripción</a:t>
          </a:r>
        </a:p>
      </dgm:t>
    </dgm:pt>
    <dgm:pt modelId="{3D409A3A-FEA0-4068-904F-46C4181C3B60}" type="parTrans" cxnId="{DF30CB9B-B983-4140-B60C-8DD19FEF8AA9}">
      <dgm:prSet/>
      <dgm:spPr/>
      <dgm:t>
        <a:bodyPr/>
        <a:lstStyle/>
        <a:p>
          <a:endParaRPr lang="es-MX"/>
        </a:p>
      </dgm:t>
    </dgm:pt>
    <dgm:pt modelId="{211456E8-7EDC-4DEB-9C4D-102CEE66F26D}" type="sibTrans" cxnId="{DF30CB9B-B983-4140-B60C-8DD19FEF8AA9}">
      <dgm:prSet/>
      <dgm:spPr/>
      <dgm:t>
        <a:bodyPr/>
        <a:lstStyle/>
        <a:p>
          <a:endParaRPr lang="es-MX"/>
        </a:p>
      </dgm:t>
    </dgm:pt>
    <dgm:pt modelId="{7E2ED361-DEFC-4277-AE29-8D8C352533B2}">
      <dgm:prSet/>
      <dgm:spPr/>
      <dgm:t>
        <a:bodyPr/>
        <a:lstStyle/>
        <a:p>
          <a:r>
            <a:rPr lang="es-MX" b="1" dirty="0"/>
            <a:t>ACCESO Y CONSULTA</a:t>
          </a:r>
        </a:p>
        <a:p>
          <a:r>
            <a:rPr lang="es-MX" b="1" dirty="0"/>
            <a:t>a) Clasificación de información.</a:t>
          </a:r>
        </a:p>
      </dgm:t>
    </dgm:pt>
    <dgm:pt modelId="{9D0D7988-7AD5-4EAB-892E-BA964337829D}" type="parTrans" cxnId="{574A96C8-AD27-48DB-AC2C-E75BF85622A3}">
      <dgm:prSet/>
      <dgm:spPr/>
      <dgm:t>
        <a:bodyPr/>
        <a:lstStyle/>
        <a:p>
          <a:endParaRPr lang="es-MX"/>
        </a:p>
      </dgm:t>
    </dgm:pt>
    <dgm:pt modelId="{C016AE3E-D1EA-4398-8913-53EB0C45F63E}" type="sibTrans" cxnId="{574A96C8-AD27-48DB-AC2C-E75BF85622A3}">
      <dgm:prSet/>
      <dgm:spPr/>
      <dgm:t>
        <a:bodyPr/>
        <a:lstStyle/>
        <a:p>
          <a:endParaRPr lang="es-MX"/>
        </a:p>
      </dgm:t>
    </dgm:pt>
    <dgm:pt modelId="{D9259EF2-BC9A-44A7-91C0-F94247FC67AA}">
      <dgm:prSet/>
      <dgm:spPr/>
      <dgm:t>
        <a:bodyPr/>
        <a:lstStyle/>
        <a:p>
          <a:r>
            <a:rPr lang="es-MX" b="1" dirty="0"/>
            <a:t>VALORACIÓN DOCUMENTAL</a:t>
          </a:r>
        </a:p>
      </dgm:t>
    </dgm:pt>
    <dgm:pt modelId="{C0147783-E41B-435C-B06A-DF9D65848FCF}" type="parTrans" cxnId="{253EBBDE-3992-4A51-94B1-15BB6A61CA1C}">
      <dgm:prSet/>
      <dgm:spPr/>
      <dgm:t>
        <a:bodyPr/>
        <a:lstStyle/>
        <a:p>
          <a:endParaRPr lang="es-MX"/>
        </a:p>
      </dgm:t>
    </dgm:pt>
    <dgm:pt modelId="{FB44DE7D-B40E-466E-A412-3CEE6E7B3E57}" type="sibTrans" cxnId="{253EBBDE-3992-4A51-94B1-15BB6A61CA1C}">
      <dgm:prSet/>
      <dgm:spPr/>
      <dgm:t>
        <a:bodyPr/>
        <a:lstStyle/>
        <a:p>
          <a:endParaRPr lang="es-MX"/>
        </a:p>
      </dgm:t>
    </dgm:pt>
    <dgm:pt modelId="{D4C6E96C-10F1-49A4-848F-7CAAD1804855}">
      <dgm:prSet/>
      <dgm:spPr/>
      <dgm:t>
        <a:bodyPr/>
        <a:lstStyle/>
        <a:p>
          <a:r>
            <a:rPr lang="es-MX" b="1" dirty="0"/>
            <a:t>DISPOSICIÓN DOCUMENTAL</a:t>
          </a:r>
        </a:p>
      </dgm:t>
    </dgm:pt>
    <dgm:pt modelId="{79FF2FA2-29ED-4FE7-BE6D-C27BE6259588}" type="parTrans" cxnId="{417DEE34-788D-4F87-B244-B6718C9B557A}">
      <dgm:prSet/>
      <dgm:spPr/>
      <dgm:t>
        <a:bodyPr/>
        <a:lstStyle/>
        <a:p>
          <a:endParaRPr lang="es-MX"/>
        </a:p>
      </dgm:t>
    </dgm:pt>
    <dgm:pt modelId="{6B9E5582-2AD1-4540-AADB-285E2E5AC4FE}" type="sibTrans" cxnId="{417DEE34-788D-4F87-B244-B6718C9B557A}">
      <dgm:prSet/>
      <dgm:spPr/>
      <dgm:t>
        <a:bodyPr/>
        <a:lstStyle/>
        <a:p>
          <a:endParaRPr lang="es-MX"/>
        </a:p>
      </dgm:t>
    </dgm:pt>
    <dgm:pt modelId="{ADD58658-E374-44B5-A6A4-2387AFA9DCF8}">
      <dgm:prSet/>
      <dgm:spPr/>
      <dgm:t>
        <a:bodyPr/>
        <a:lstStyle/>
        <a:p>
          <a:r>
            <a:rPr lang="es-MX" b="1" dirty="0"/>
            <a:t>CONSERVACIÓN.</a:t>
          </a:r>
        </a:p>
      </dgm:t>
    </dgm:pt>
    <dgm:pt modelId="{C2B07240-BF4D-4651-B8F8-D1FC78CB3447}" type="parTrans" cxnId="{167A878D-4BB6-4955-BA90-DAE85F156A4C}">
      <dgm:prSet/>
      <dgm:spPr/>
      <dgm:t>
        <a:bodyPr/>
        <a:lstStyle/>
        <a:p>
          <a:endParaRPr lang="es-MX"/>
        </a:p>
      </dgm:t>
    </dgm:pt>
    <dgm:pt modelId="{B898E4FC-AF9A-4ABC-842E-5C185B81CE85}" type="sibTrans" cxnId="{167A878D-4BB6-4955-BA90-DAE85F156A4C}">
      <dgm:prSet/>
      <dgm:spPr/>
      <dgm:t>
        <a:bodyPr/>
        <a:lstStyle/>
        <a:p>
          <a:endParaRPr lang="es-MX"/>
        </a:p>
      </dgm:t>
    </dgm:pt>
    <dgm:pt modelId="{8BE08757-B17B-4DB5-84A1-ED63C3F44931}" type="pres">
      <dgm:prSet presAssocID="{97AF1A9B-A0F7-4B64-8162-F1E8A569F1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7E246D-3818-44EF-A600-26CDBB24F16B}" type="pres">
      <dgm:prSet presAssocID="{97AF1A9B-A0F7-4B64-8162-F1E8A569F1C4}" presName="arrow" presStyleLbl="bgShp" presStyleIdx="0" presStyleCnt="1"/>
      <dgm:spPr/>
    </dgm:pt>
    <dgm:pt modelId="{3D2D4134-C7CA-4DB9-B31D-6C053E63A925}" type="pres">
      <dgm:prSet presAssocID="{97AF1A9B-A0F7-4B64-8162-F1E8A569F1C4}" presName="linearProcess" presStyleCnt="0"/>
      <dgm:spPr/>
    </dgm:pt>
    <dgm:pt modelId="{915B4C70-4031-431E-86E4-6EBC321A13F2}" type="pres">
      <dgm:prSet presAssocID="{5AA050D2-2EA0-4BA7-A08B-7233AE1BBBF9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AE18A-6FC7-4286-B851-6FC1DE024FB5}" type="pres">
      <dgm:prSet presAssocID="{933FF871-3E04-4A06-B4AC-8C94E052FBCC}" presName="sibTrans" presStyleCnt="0"/>
      <dgm:spPr/>
    </dgm:pt>
    <dgm:pt modelId="{6B0CAD66-E94C-4989-85BC-DB0D9160D136}" type="pres">
      <dgm:prSet presAssocID="{52E19413-31EC-4E5E-8615-C374D242E499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D190F-605F-4BFA-940F-6E8B6BFD40C9}" type="pres">
      <dgm:prSet presAssocID="{D3E9A404-20F6-4F59-AD2D-F54208436C7A}" presName="sibTrans" presStyleCnt="0"/>
      <dgm:spPr/>
    </dgm:pt>
    <dgm:pt modelId="{6B4A97FC-2D9D-4FF3-8161-C5DEA1FD8FEC}" type="pres">
      <dgm:prSet presAssocID="{C773B732-94AE-4636-BEED-64172ACB7024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8E4CA-F8F5-4507-823E-FD71A352B522}" type="pres">
      <dgm:prSet presAssocID="{211456E8-7EDC-4DEB-9C4D-102CEE66F26D}" presName="sibTrans" presStyleCnt="0"/>
      <dgm:spPr/>
    </dgm:pt>
    <dgm:pt modelId="{A4255431-40B0-4134-ABBF-37F4EC9DCFFC}" type="pres">
      <dgm:prSet presAssocID="{7E2ED361-DEFC-4277-AE29-8D8C352533B2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9A2BB-5866-4A94-92FB-C4536BB2F599}" type="pres">
      <dgm:prSet presAssocID="{C016AE3E-D1EA-4398-8913-53EB0C45F63E}" presName="sibTrans" presStyleCnt="0"/>
      <dgm:spPr/>
    </dgm:pt>
    <dgm:pt modelId="{5A0E5DC2-0F16-4E50-B865-EE289F424A3D}" type="pres">
      <dgm:prSet presAssocID="{D9259EF2-BC9A-44A7-91C0-F94247FC67AA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066BCC-EE63-4353-88D6-D7C70DF4DAD6}" type="pres">
      <dgm:prSet presAssocID="{FB44DE7D-B40E-466E-A412-3CEE6E7B3E57}" presName="sibTrans" presStyleCnt="0"/>
      <dgm:spPr/>
    </dgm:pt>
    <dgm:pt modelId="{A19273C8-1D27-4D74-95BC-7542B5D17E77}" type="pres">
      <dgm:prSet presAssocID="{D4C6E96C-10F1-49A4-848F-7CAAD1804855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051A70-D571-4451-8B1D-A733A51F73EF}" type="pres">
      <dgm:prSet presAssocID="{6B9E5582-2AD1-4540-AADB-285E2E5AC4FE}" presName="sibTrans" presStyleCnt="0"/>
      <dgm:spPr/>
    </dgm:pt>
    <dgm:pt modelId="{BB6D1F75-4C35-4A90-A083-7E15BA37540D}" type="pres">
      <dgm:prSet presAssocID="{ADD58658-E374-44B5-A6A4-2387AFA9DCF8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03782A-856F-4A43-8788-90EBB5D68578}" type="presOf" srcId="{D4C6E96C-10F1-49A4-848F-7CAAD1804855}" destId="{A19273C8-1D27-4D74-95BC-7542B5D17E77}" srcOrd="0" destOrd="0" presId="urn:microsoft.com/office/officeart/2005/8/layout/hProcess9"/>
    <dgm:cxn modelId="{4B360923-45FD-4B78-8D60-6D385548692C}" type="presOf" srcId="{ADD58658-E374-44B5-A6A4-2387AFA9DCF8}" destId="{BB6D1F75-4C35-4A90-A083-7E15BA37540D}" srcOrd="0" destOrd="0" presId="urn:microsoft.com/office/officeart/2005/8/layout/hProcess9"/>
    <dgm:cxn modelId="{40D60F30-B007-410B-B869-47A7DC808BEE}" type="presOf" srcId="{52E19413-31EC-4E5E-8615-C374D242E499}" destId="{6B0CAD66-E94C-4989-85BC-DB0D9160D136}" srcOrd="0" destOrd="0" presId="urn:microsoft.com/office/officeart/2005/8/layout/hProcess9"/>
    <dgm:cxn modelId="{27A914C3-FB89-4025-91D1-08009FA11029}" type="presOf" srcId="{7E2ED361-DEFC-4277-AE29-8D8C352533B2}" destId="{A4255431-40B0-4134-ABBF-37F4EC9DCFFC}" srcOrd="0" destOrd="0" presId="urn:microsoft.com/office/officeart/2005/8/layout/hProcess9"/>
    <dgm:cxn modelId="{456E9DCB-4D61-4F69-9413-21A29B21F1FF}" type="presOf" srcId="{5AA050D2-2EA0-4BA7-A08B-7233AE1BBBF9}" destId="{915B4C70-4031-431E-86E4-6EBC321A13F2}" srcOrd="0" destOrd="0" presId="urn:microsoft.com/office/officeart/2005/8/layout/hProcess9"/>
    <dgm:cxn modelId="{6BC02D3E-E781-4DFE-90BE-FEE0A99BA972}" srcId="{97AF1A9B-A0F7-4B64-8162-F1E8A569F1C4}" destId="{52E19413-31EC-4E5E-8615-C374D242E499}" srcOrd="1" destOrd="0" parTransId="{0C814AEF-AEC0-4FC4-9F9F-120DB8A87B5B}" sibTransId="{D3E9A404-20F6-4F59-AD2D-F54208436C7A}"/>
    <dgm:cxn modelId="{253EBBDE-3992-4A51-94B1-15BB6A61CA1C}" srcId="{97AF1A9B-A0F7-4B64-8162-F1E8A569F1C4}" destId="{D9259EF2-BC9A-44A7-91C0-F94247FC67AA}" srcOrd="4" destOrd="0" parTransId="{C0147783-E41B-435C-B06A-DF9D65848FCF}" sibTransId="{FB44DE7D-B40E-466E-A412-3CEE6E7B3E57}"/>
    <dgm:cxn modelId="{3FD7EDC4-728C-4167-9D2C-05276D68F78C}" type="presOf" srcId="{D9259EF2-BC9A-44A7-91C0-F94247FC67AA}" destId="{5A0E5DC2-0F16-4E50-B865-EE289F424A3D}" srcOrd="0" destOrd="0" presId="urn:microsoft.com/office/officeart/2005/8/layout/hProcess9"/>
    <dgm:cxn modelId="{DF30CB9B-B983-4140-B60C-8DD19FEF8AA9}" srcId="{97AF1A9B-A0F7-4B64-8162-F1E8A569F1C4}" destId="{C773B732-94AE-4636-BEED-64172ACB7024}" srcOrd="2" destOrd="0" parTransId="{3D409A3A-FEA0-4068-904F-46C4181C3B60}" sibTransId="{211456E8-7EDC-4DEB-9C4D-102CEE66F26D}"/>
    <dgm:cxn modelId="{417DEE34-788D-4F87-B244-B6718C9B557A}" srcId="{97AF1A9B-A0F7-4B64-8162-F1E8A569F1C4}" destId="{D4C6E96C-10F1-49A4-848F-7CAAD1804855}" srcOrd="5" destOrd="0" parTransId="{79FF2FA2-29ED-4FE7-BE6D-C27BE6259588}" sibTransId="{6B9E5582-2AD1-4540-AADB-285E2E5AC4FE}"/>
    <dgm:cxn modelId="{167A878D-4BB6-4955-BA90-DAE85F156A4C}" srcId="{97AF1A9B-A0F7-4B64-8162-F1E8A569F1C4}" destId="{ADD58658-E374-44B5-A6A4-2387AFA9DCF8}" srcOrd="6" destOrd="0" parTransId="{C2B07240-BF4D-4651-B8F8-D1FC78CB3447}" sibTransId="{B898E4FC-AF9A-4ABC-842E-5C185B81CE85}"/>
    <dgm:cxn modelId="{8A6F77B1-C2DA-4FE7-B6A7-5353A02CA98B}" type="presOf" srcId="{C773B732-94AE-4636-BEED-64172ACB7024}" destId="{6B4A97FC-2D9D-4FF3-8161-C5DEA1FD8FEC}" srcOrd="0" destOrd="0" presId="urn:microsoft.com/office/officeart/2005/8/layout/hProcess9"/>
    <dgm:cxn modelId="{39DE8E83-1EFF-4630-B788-A33A4D780319}" srcId="{97AF1A9B-A0F7-4B64-8162-F1E8A569F1C4}" destId="{5AA050D2-2EA0-4BA7-A08B-7233AE1BBBF9}" srcOrd="0" destOrd="0" parTransId="{2365E731-8239-439D-B747-72B1FCAB9825}" sibTransId="{933FF871-3E04-4A06-B4AC-8C94E052FBCC}"/>
    <dgm:cxn modelId="{574A96C8-AD27-48DB-AC2C-E75BF85622A3}" srcId="{97AF1A9B-A0F7-4B64-8162-F1E8A569F1C4}" destId="{7E2ED361-DEFC-4277-AE29-8D8C352533B2}" srcOrd="3" destOrd="0" parTransId="{9D0D7988-7AD5-4EAB-892E-BA964337829D}" sibTransId="{C016AE3E-D1EA-4398-8913-53EB0C45F63E}"/>
    <dgm:cxn modelId="{783BC872-1B2A-4F9F-91F5-B21F9B85112A}" type="presOf" srcId="{97AF1A9B-A0F7-4B64-8162-F1E8A569F1C4}" destId="{8BE08757-B17B-4DB5-84A1-ED63C3F44931}" srcOrd="0" destOrd="0" presId="urn:microsoft.com/office/officeart/2005/8/layout/hProcess9"/>
    <dgm:cxn modelId="{B53818D9-6B7D-421F-8EC3-824B72DB48A7}" type="presParOf" srcId="{8BE08757-B17B-4DB5-84A1-ED63C3F44931}" destId="{4D7E246D-3818-44EF-A600-26CDBB24F16B}" srcOrd="0" destOrd="0" presId="urn:microsoft.com/office/officeart/2005/8/layout/hProcess9"/>
    <dgm:cxn modelId="{16F16A98-0411-472A-9EA6-15FC4E2E0C98}" type="presParOf" srcId="{8BE08757-B17B-4DB5-84A1-ED63C3F44931}" destId="{3D2D4134-C7CA-4DB9-B31D-6C053E63A925}" srcOrd="1" destOrd="0" presId="urn:microsoft.com/office/officeart/2005/8/layout/hProcess9"/>
    <dgm:cxn modelId="{1B09B370-00D1-4518-9F67-CBA2A4D49EC1}" type="presParOf" srcId="{3D2D4134-C7CA-4DB9-B31D-6C053E63A925}" destId="{915B4C70-4031-431E-86E4-6EBC321A13F2}" srcOrd="0" destOrd="0" presId="urn:microsoft.com/office/officeart/2005/8/layout/hProcess9"/>
    <dgm:cxn modelId="{765881AD-0421-469A-ADAD-B907EF5B5247}" type="presParOf" srcId="{3D2D4134-C7CA-4DB9-B31D-6C053E63A925}" destId="{58CAE18A-6FC7-4286-B851-6FC1DE024FB5}" srcOrd="1" destOrd="0" presId="urn:microsoft.com/office/officeart/2005/8/layout/hProcess9"/>
    <dgm:cxn modelId="{F886FECC-42D3-4D8C-AF32-11A94B2C990E}" type="presParOf" srcId="{3D2D4134-C7CA-4DB9-B31D-6C053E63A925}" destId="{6B0CAD66-E94C-4989-85BC-DB0D9160D136}" srcOrd="2" destOrd="0" presId="urn:microsoft.com/office/officeart/2005/8/layout/hProcess9"/>
    <dgm:cxn modelId="{D19CAE00-848F-4787-AF14-3A52330EDA12}" type="presParOf" srcId="{3D2D4134-C7CA-4DB9-B31D-6C053E63A925}" destId="{018D190F-605F-4BFA-940F-6E8B6BFD40C9}" srcOrd="3" destOrd="0" presId="urn:microsoft.com/office/officeart/2005/8/layout/hProcess9"/>
    <dgm:cxn modelId="{9F7E2771-26D9-473C-8F75-263D251C0350}" type="presParOf" srcId="{3D2D4134-C7CA-4DB9-B31D-6C053E63A925}" destId="{6B4A97FC-2D9D-4FF3-8161-C5DEA1FD8FEC}" srcOrd="4" destOrd="0" presId="urn:microsoft.com/office/officeart/2005/8/layout/hProcess9"/>
    <dgm:cxn modelId="{3A2560BB-A5B1-424C-B53E-C9AD226A3235}" type="presParOf" srcId="{3D2D4134-C7CA-4DB9-B31D-6C053E63A925}" destId="{3E68E4CA-F8F5-4507-823E-FD71A352B522}" srcOrd="5" destOrd="0" presId="urn:microsoft.com/office/officeart/2005/8/layout/hProcess9"/>
    <dgm:cxn modelId="{ABE2A8B5-57DD-461F-9E64-92126E6F587C}" type="presParOf" srcId="{3D2D4134-C7CA-4DB9-B31D-6C053E63A925}" destId="{A4255431-40B0-4134-ABBF-37F4EC9DCFFC}" srcOrd="6" destOrd="0" presId="urn:microsoft.com/office/officeart/2005/8/layout/hProcess9"/>
    <dgm:cxn modelId="{340D6AE6-317C-4136-AE20-51A3247FD750}" type="presParOf" srcId="{3D2D4134-C7CA-4DB9-B31D-6C053E63A925}" destId="{48B9A2BB-5866-4A94-92FB-C4536BB2F599}" srcOrd="7" destOrd="0" presId="urn:microsoft.com/office/officeart/2005/8/layout/hProcess9"/>
    <dgm:cxn modelId="{3A8FE588-9300-45D1-A5D8-4A3994D21E5D}" type="presParOf" srcId="{3D2D4134-C7CA-4DB9-B31D-6C053E63A925}" destId="{5A0E5DC2-0F16-4E50-B865-EE289F424A3D}" srcOrd="8" destOrd="0" presId="urn:microsoft.com/office/officeart/2005/8/layout/hProcess9"/>
    <dgm:cxn modelId="{68603AA4-C23A-4814-8837-4EDA34AC1BB5}" type="presParOf" srcId="{3D2D4134-C7CA-4DB9-B31D-6C053E63A925}" destId="{C5066BCC-EE63-4353-88D6-D7C70DF4DAD6}" srcOrd="9" destOrd="0" presId="urn:microsoft.com/office/officeart/2005/8/layout/hProcess9"/>
    <dgm:cxn modelId="{6C2E1DD3-9EE3-4866-991C-C4D8CAF175F8}" type="presParOf" srcId="{3D2D4134-C7CA-4DB9-B31D-6C053E63A925}" destId="{A19273C8-1D27-4D74-95BC-7542B5D17E77}" srcOrd="10" destOrd="0" presId="urn:microsoft.com/office/officeart/2005/8/layout/hProcess9"/>
    <dgm:cxn modelId="{3C72A7DC-3DCA-426D-B5F5-DEA8169681D7}" type="presParOf" srcId="{3D2D4134-C7CA-4DB9-B31D-6C053E63A925}" destId="{A1051A70-D571-4451-8B1D-A733A51F73EF}" srcOrd="11" destOrd="0" presId="urn:microsoft.com/office/officeart/2005/8/layout/hProcess9"/>
    <dgm:cxn modelId="{8C0AF922-6E88-4FDA-A5F6-94AA562C7C79}" type="presParOf" srcId="{3D2D4134-C7CA-4DB9-B31D-6C053E63A925}" destId="{BB6D1F75-4C35-4A90-A083-7E15BA37540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7F03FE-AAF0-469C-A6B8-046EDA0B56E6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048A12C0-8CEE-4EEC-9520-3CB5648817FA}">
      <dgm:prSet phldrT="[Texto]"/>
      <dgm:spPr/>
      <dgm:t>
        <a:bodyPr/>
        <a:lstStyle/>
        <a:p>
          <a:r>
            <a:rPr lang="es-MX" b="1"/>
            <a:t>SISTEMAS NACIONALES</a:t>
          </a:r>
        </a:p>
      </dgm:t>
    </dgm:pt>
    <dgm:pt modelId="{E7B5A9D3-5956-4D01-9788-3C82D5C6934F}" type="parTrans" cxnId="{8F28BB58-C0CC-4B16-A193-BD1AC277D4AC}">
      <dgm:prSet/>
      <dgm:spPr/>
      <dgm:t>
        <a:bodyPr/>
        <a:lstStyle/>
        <a:p>
          <a:endParaRPr lang="es-MX"/>
        </a:p>
      </dgm:t>
    </dgm:pt>
    <dgm:pt modelId="{31C3A87A-2EDB-4F96-9DE8-A5729A0268EB}" type="sibTrans" cxnId="{8F28BB58-C0CC-4B16-A193-BD1AC277D4AC}">
      <dgm:prSet/>
      <dgm:spPr/>
      <dgm:t>
        <a:bodyPr/>
        <a:lstStyle/>
        <a:p>
          <a:endParaRPr lang="es-MX"/>
        </a:p>
      </dgm:t>
    </dgm:pt>
    <dgm:pt modelId="{A78E82A8-AD21-45F8-B946-3FE1E047C094}">
      <dgm:prSet phldrT="[Texto]"/>
      <dgm:spPr/>
      <dgm:t>
        <a:bodyPr/>
        <a:lstStyle/>
        <a:p>
          <a:r>
            <a:rPr lang="es-MX" b="1"/>
            <a:t>Transparencia</a:t>
          </a:r>
        </a:p>
      </dgm:t>
    </dgm:pt>
    <dgm:pt modelId="{7BB2530E-E69F-48F5-8BF4-0DF02FE76065}" type="parTrans" cxnId="{E69045FB-B684-4433-BA45-B6992BA9AB71}">
      <dgm:prSet/>
      <dgm:spPr/>
      <dgm:t>
        <a:bodyPr/>
        <a:lstStyle/>
        <a:p>
          <a:endParaRPr lang="es-MX"/>
        </a:p>
      </dgm:t>
    </dgm:pt>
    <dgm:pt modelId="{BE0B4136-BE49-4952-BD3A-AEAC588C91A8}" type="sibTrans" cxnId="{E69045FB-B684-4433-BA45-B6992BA9AB71}">
      <dgm:prSet/>
      <dgm:spPr/>
      <dgm:t>
        <a:bodyPr/>
        <a:lstStyle/>
        <a:p>
          <a:endParaRPr lang="es-MX"/>
        </a:p>
      </dgm:t>
    </dgm:pt>
    <dgm:pt modelId="{598A009D-ABAB-477F-A062-7325989F6EDF}">
      <dgm:prSet phldrT="[Texto]"/>
      <dgm:spPr/>
      <dgm:t>
        <a:bodyPr/>
        <a:lstStyle/>
        <a:p>
          <a:r>
            <a:rPr lang="es-MX" b="1"/>
            <a:t>Armonización Contable</a:t>
          </a:r>
        </a:p>
      </dgm:t>
    </dgm:pt>
    <dgm:pt modelId="{3342417E-DA46-440E-89CC-122974A99B55}" type="parTrans" cxnId="{276DD308-F5D4-492B-997D-8579C11242FA}">
      <dgm:prSet/>
      <dgm:spPr/>
      <dgm:t>
        <a:bodyPr/>
        <a:lstStyle/>
        <a:p>
          <a:endParaRPr lang="es-MX"/>
        </a:p>
      </dgm:t>
    </dgm:pt>
    <dgm:pt modelId="{48CCBB9E-F3AC-4BCB-A039-B7533A5910C6}" type="sibTrans" cxnId="{276DD308-F5D4-492B-997D-8579C11242FA}">
      <dgm:prSet/>
      <dgm:spPr/>
      <dgm:t>
        <a:bodyPr/>
        <a:lstStyle/>
        <a:p>
          <a:endParaRPr lang="es-MX"/>
        </a:p>
      </dgm:t>
    </dgm:pt>
    <dgm:pt modelId="{CF021A8A-D519-4426-B637-9D889B62E0D6}">
      <dgm:prSet phldrT="[Texto]"/>
      <dgm:spPr/>
      <dgm:t>
        <a:bodyPr/>
        <a:lstStyle/>
        <a:p>
          <a:r>
            <a:rPr lang="es-MX" b="1"/>
            <a:t>Fiscalización</a:t>
          </a:r>
        </a:p>
      </dgm:t>
    </dgm:pt>
    <dgm:pt modelId="{14BB6C8E-8226-4FE8-B2DB-DF94AE99F59D}" type="parTrans" cxnId="{9222D4E8-C992-4F8B-BFA6-1201EDF16376}">
      <dgm:prSet/>
      <dgm:spPr/>
      <dgm:t>
        <a:bodyPr/>
        <a:lstStyle/>
        <a:p>
          <a:endParaRPr lang="es-MX"/>
        </a:p>
      </dgm:t>
    </dgm:pt>
    <dgm:pt modelId="{7FC7A480-B5BF-4C50-B5F8-7CF36D5E683D}" type="sibTrans" cxnId="{9222D4E8-C992-4F8B-BFA6-1201EDF16376}">
      <dgm:prSet/>
      <dgm:spPr/>
      <dgm:t>
        <a:bodyPr/>
        <a:lstStyle/>
        <a:p>
          <a:endParaRPr lang="es-MX"/>
        </a:p>
      </dgm:t>
    </dgm:pt>
    <dgm:pt modelId="{237BA599-5553-481F-AAE5-793F932BA179}">
      <dgm:prSet phldrT="[Texto]"/>
      <dgm:spPr/>
      <dgm:t>
        <a:bodyPr/>
        <a:lstStyle/>
        <a:p>
          <a:r>
            <a:rPr lang="es-MX" b="1"/>
            <a:t>Archivos</a:t>
          </a:r>
        </a:p>
      </dgm:t>
    </dgm:pt>
    <dgm:pt modelId="{67B2CBBD-F4C8-417C-8F1F-910C33B76232}" type="parTrans" cxnId="{7BEF32C8-EBC1-4DE2-9445-00FA5A563099}">
      <dgm:prSet/>
      <dgm:spPr/>
      <dgm:t>
        <a:bodyPr/>
        <a:lstStyle/>
        <a:p>
          <a:endParaRPr lang="es-MX"/>
        </a:p>
      </dgm:t>
    </dgm:pt>
    <dgm:pt modelId="{092589D4-334A-4093-9AF0-CE9B3AD170B8}" type="sibTrans" cxnId="{7BEF32C8-EBC1-4DE2-9445-00FA5A563099}">
      <dgm:prSet/>
      <dgm:spPr/>
      <dgm:t>
        <a:bodyPr/>
        <a:lstStyle/>
        <a:p>
          <a:endParaRPr lang="es-MX"/>
        </a:p>
      </dgm:t>
    </dgm:pt>
    <dgm:pt modelId="{AB9B3111-BD28-4BF6-813B-E61C5EB74C6F}">
      <dgm:prSet/>
      <dgm:spPr/>
      <dgm:t>
        <a:bodyPr/>
        <a:lstStyle/>
        <a:p>
          <a:r>
            <a:rPr lang="es-MX" b="1"/>
            <a:t>Anticorrupción</a:t>
          </a:r>
        </a:p>
      </dgm:t>
    </dgm:pt>
    <dgm:pt modelId="{83EFD4BD-A37E-43E9-9AFB-18734441BFFA}" type="parTrans" cxnId="{4D04ED07-E8CF-41FF-BFB9-37D39B4209B9}">
      <dgm:prSet/>
      <dgm:spPr/>
      <dgm:t>
        <a:bodyPr/>
        <a:lstStyle/>
        <a:p>
          <a:endParaRPr lang="es-MX"/>
        </a:p>
      </dgm:t>
    </dgm:pt>
    <dgm:pt modelId="{A3819022-CC18-459D-B23C-C58C74292569}" type="sibTrans" cxnId="{4D04ED07-E8CF-41FF-BFB9-37D39B4209B9}">
      <dgm:prSet/>
      <dgm:spPr/>
      <dgm:t>
        <a:bodyPr/>
        <a:lstStyle/>
        <a:p>
          <a:endParaRPr lang="es-MX"/>
        </a:p>
      </dgm:t>
    </dgm:pt>
    <dgm:pt modelId="{591B4C18-87D3-41C4-AD74-889B8F911288}" type="pres">
      <dgm:prSet presAssocID="{9E7F03FE-AAF0-469C-A6B8-046EDA0B56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5D9ABE-E62F-4C85-BDA9-FF6E6BDBD991}" type="pres">
      <dgm:prSet presAssocID="{048A12C0-8CEE-4EEC-9520-3CB5648817FA}" presName="centerShape" presStyleLbl="node0" presStyleIdx="0" presStyleCnt="1"/>
      <dgm:spPr/>
      <dgm:t>
        <a:bodyPr/>
        <a:lstStyle/>
        <a:p>
          <a:endParaRPr lang="es-ES"/>
        </a:p>
      </dgm:t>
    </dgm:pt>
    <dgm:pt modelId="{8E4792F9-E8F8-4D9E-8795-60124FE961F4}" type="pres">
      <dgm:prSet presAssocID="{83EFD4BD-A37E-43E9-9AFB-18734441BFFA}" presName="parTrans" presStyleLbl="sibTrans2D1" presStyleIdx="0" presStyleCnt="5"/>
      <dgm:spPr/>
      <dgm:t>
        <a:bodyPr/>
        <a:lstStyle/>
        <a:p>
          <a:endParaRPr lang="es-ES"/>
        </a:p>
      </dgm:t>
    </dgm:pt>
    <dgm:pt modelId="{3F6D41D3-8577-40FB-87FD-4659B0D17E50}" type="pres">
      <dgm:prSet presAssocID="{83EFD4BD-A37E-43E9-9AFB-18734441BFFA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3FA4974-BDDB-4AE0-AAA1-438930AD93D0}" type="pres">
      <dgm:prSet presAssocID="{AB9B3111-BD28-4BF6-813B-E61C5EB74C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5875EF-BB68-42E7-A462-C61A9BB2E574}" type="pres">
      <dgm:prSet presAssocID="{7BB2530E-E69F-48F5-8BF4-0DF02FE76065}" presName="parTrans" presStyleLbl="sibTrans2D1" presStyleIdx="1" presStyleCnt="5"/>
      <dgm:spPr/>
      <dgm:t>
        <a:bodyPr/>
        <a:lstStyle/>
        <a:p>
          <a:endParaRPr lang="es-ES"/>
        </a:p>
      </dgm:t>
    </dgm:pt>
    <dgm:pt modelId="{74156DC0-C85F-4498-84AC-1B1836D25486}" type="pres">
      <dgm:prSet presAssocID="{7BB2530E-E69F-48F5-8BF4-0DF02FE76065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06992E56-FB57-4966-990B-EF8ECDD1ED59}" type="pres">
      <dgm:prSet presAssocID="{A78E82A8-AD21-45F8-B946-3FE1E047C0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6B94DC-490B-41EC-9420-977FBBD46B71}" type="pres">
      <dgm:prSet presAssocID="{3342417E-DA46-440E-89CC-122974A99B55}" presName="parTrans" presStyleLbl="sibTrans2D1" presStyleIdx="2" presStyleCnt="5"/>
      <dgm:spPr/>
      <dgm:t>
        <a:bodyPr/>
        <a:lstStyle/>
        <a:p>
          <a:endParaRPr lang="es-ES"/>
        </a:p>
      </dgm:t>
    </dgm:pt>
    <dgm:pt modelId="{2A4A7601-2EA1-4555-B6C7-E4B06B28D491}" type="pres">
      <dgm:prSet presAssocID="{3342417E-DA46-440E-89CC-122974A99B55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886FD5B1-6A06-4BA5-80F0-B6FA55334A38}" type="pres">
      <dgm:prSet presAssocID="{598A009D-ABAB-477F-A062-7325989F6E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FBC063-BC31-4169-809E-6E4A97A39379}" type="pres">
      <dgm:prSet presAssocID="{14BB6C8E-8226-4FE8-B2DB-DF94AE99F59D}" presName="parTrans" presStyleLbl="sibTrans2D1" presStyleIdx="3" presStyleCnt="5"/>
      <dgm:spPr/>
      <dgm:t>
        <a:bodyPr/>
        <a:lstStyle/>
        <a:p>
          <a:endParaRPr lang="es-ES"/>
        </a:p>
      </dgm:t>
    </dgm:pt>
    <dgm:pt modelId="{E6A2BB8F-B7B1-4A3B-935C-04748A53C2B3}" type="pres">
      <dgm:prSet presAssocID="{14BB6C8E-8226-4FE8-B2DB-DF94AE99F59D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0E727194-F076-446B-8B11-230B6DDDF12E}" type="pres">
      <dgm:prSet presAssocID="{CF021A8A-D519-4426-B637-9D889B62E0D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A9E4C-D8E1-4FA9-9760-A72EB1EB5EC3}" type="pres">
      <dgm:prSet presAssocID="{67B2CBBD-F4C8-417C-8F1F-910C33B76232}" presName="parTrans" presStyleLbl="sibTrans2D1" presStyleIdx="4" presStyleCnt="5"/>
      <dgm:spPr/>
      <dgm:t>
        <a:bodyPr/>
        <a:lstStyle/>
        <a:p>
          <a:endParaRPr lang="es-ES"/>
        </a:p>
      </dgm:t>
    </dgm:pt>
    <dgm:pt modelId="{8776747E-3435-4B76-8A9F-A53609FF3865}" type="pres">
      <dgm:prSet presAssocID="{67B2CBBD-F4C8-417C-8F1F-910C33B76232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4DC0BA97-E965-45C9-81D6-69D094C5B52B}" type="pres">
      <dgm:prSet presAssocID="{237BA599-5553-481F-AAE5-793F932BA1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719CD8-0AD4-433D-A461-6EA0ACDC4534}" type="presOf" srcId="{83EFD4BD-A37E-43E9-9AFB-18734441BFFA}" destId="{3F6D41D3-8577-40FB-87FD-4659B0D17E50}" srcOrd="1" destOrd="0" presId="urn:microsoft.com/office/officeart/2005/8/layout/radial5"/>
    <dgm:cxn modelId="{93198B42-4E5C-4736-99AC-65B5AC283A88}" type="presOf" srcId="{7BB2530E-E69F-48F5-8BF4-0DF02FE76065}" destId="{725875EF-BB68-42E7-A462-C61A9BB2E574}" srcOrd="0" destOrd="0" presId="urn:microsoft.com/office/officeart/2005/8/layout/radial5"/>
    <dgm:cxn modelId="{4D04ED07-E8CF-41FF-BFB9-37D39B4209B9}" srcId="{048A12C0-8CEE-4EEC-9520-3CB5648817FA}" destId="{AB9B3111-BD28-4BF6-813B-E61C5EB74C6F}" srcOrd="0" destOrd="0" parTransId="{83EFD4BD-A37E-43E9-9AFB-18734441BFFA}" sibTransId="{A3819022-CC18-459D-B23C-C58C74292569}"/>
    <dgm:cxn modelId="{9757B1E9-6A99-4CCB-A6FD-8E7745023072}" type="presOf" srcId="{67B2CBBD-F4C8-417C-8F1F-910C33B76232}" destId="{8776747E-3435-4B76-8A9F-A53609FF3865}" srcOrd="1" destOrd="0" presId="urn:microsoft.com/office/officeart/2005/8/layout/radial5"/>
    <dgm:cxn modelId="{E69045FB-B684-4433-BA45-B6992BA9AB71}" srcId="{048A12C0-8CEE-4EEC-9520-3CB5648817FA}" destId="{A78E82A8-AD21-45F8-B946-3FE1E047C094}" srcOrd="1" destOrd="0" parTransId="{7BB2530E-E69F-48F5-8BF4-0DF02FE76065}" sibTransId="{BE0B4136-BE49-4952-BD3A-AEAC588C91A8}"/>
    <dgm:cxn modelId="{276DD308-F5D4-492B-997D-8579C11242FA}" srcId="{048A12C0-8CEE-4EEC-9520-3CB5648817FA}" destId="{598A009D-ABAB-477F-A062-7325989F6EDF}" srcOrd="2" destOrd="0" parTransId="{3342417E-DA46-440E-89CC-122974A99B55}" sibTransId="{48CCBB9E-F3AC-4BCB-A039-B7533A5910C6}"/>
    <dgm:cxn modelId="{42E2B75E-F6B3-4C81-8880-D0A0BB75ABEF}" type="presOf" srcId="{7BB2530E-E69F-48F5-8BF4-0DF02FE76065}" destId="{74156DC0-C85F-4498-84AC-1B1836D25486}" srcOrd="1" destOrd="0" presId="urn:microsoft.com/office/officeart/2005/8/layout/radial5"/>
    <dgm:cxn modelId="{152867E9-113A-401E-B176-422AF03AE327}" type="presOf" srcId="{9E7F03FE-AAF0-469C-A6B8-046EDA0B56E6}" destId="{591B4C18-87D3-41C4-AD74-889B8F911288}" srcOrd="0" destOrd="0" presId="urn:microsoft.com/office/officeart/2005/8/layout/radial5"/>
    <dgm:cxn modelId="{4FC3FCA1-2704-4B3E-B536-C23EE97D3449}" type="presOf" srcId="{AB9B3111-BD28-4BF6-813B-E61C5EB74C6F}" destId="{03FA4974-BDDB-4AE0-AAA1-438930AD93D0}" srcOrd="0" destOrd="0" presId="urn:microsoft.com/office/officeart/2005/8/layout/radial5"/>
    <dgm:cxn modelId="{8F28BB58-C0CC-4B16-A193-BD1AC277D4AC}" srcId="{9E7F03FE-AAF0-469C-A6B8-046EDA0B56E6}" destId="{048A12C0-8CEE-4EEC-9520-3CB5648817FA}" srcOrd="0" destOrd="0" parTransId="{E7B5A9D3-5956-4D01-9788-3C82D5C6934F}" sibTransId="{31C3A87A-2EDB-4F96-9DE8-A5729A0268EB}"/>
    <dgm:cxn modelId="{6D091A07-6A96-469A-AACC-463137A8CE4C}" type="presOf" srcId="{598A009D-ABAB-477F-A062-7325989F6EDF}" destId="{886FD5B1-6A06-4BA5-80F0-B6FA55334A38}" srcOrd="0" destOrd="0" presId="urn:microsoft.com/office/officeart/2005/8/layout/radial5"/>
    <dgm:cxn modelId="{56D0CE21-58F5-41DE-BAE5-D5168ACBB6FC}" type="presOf" srcId="{14BB6C8E-8226-4FE8-B2DB-DF94AE99F59D}" destId="{E6A2BB8F-B7B1-4A3B-935C-04748A53C2B3}" srcOrd="1" destOrd="0" presId="urn:microsoft.com/office/officeart/2005/8/layout/radial5"/>
    <dgm:cxn modelId="{9222D4E8-C992-4F8B-BFA6-1201EDF16376}" srcId="{048A12C0-8CEE-4EEC-9520-3CB5648817FA}" destId="{CF021A8A-D519-4426-B637-9D889B62E0D6}" srcOrd="3" destOrd="0" parTransId="{14BB6C8E-8226-4FE8-B2DB-DF94AE99F59D}" sibTransId="{7FC7A480-B5BF-4C50-B5F8-7CF36D5E683D}"/>
    <dgm:cxn modelId="{7BEF32C8-EBC1-4DE2-9445-00FA5A563099}" srcId="{048A12C0-8CEE-4EEC-9520-3CB5648817FA}" destId="{237BA599-5553-481F-AAE5-793F932BA179}" srcOrd="4" destOrd="0" parTransId="{67B2CBBD-F4C8-417C-8F1F-910C33B76232}" sibTransId="{092589D4-334A-4093-9AF0-CE9B3AD170B8}"/>
    <dgm:cxn modelId="{F6E015C5-6D70-4A6A-9655-B021555CFC13}" type="presOf" srcId="{83EFD4BD-A37E-43E9-9AFB-18734441BFFA}" destId="{8E4792F9-E8F8-4D9E-8795-60124FE961F4}" srcOrd="0" destOrd="0" presId="urn:microsoft.com/office/officeart/2005/8/layout/radial5"/>
    <dgm:cxn modelId="{BEE9481E-9ED8-4D04-A851-B32B20D0A4EA}" type="presOf" srcId="{237BA599-5553-481F-AAE5-793F932BA179}" destId="{4DC0BA97-E965-45C9-81D6-69D094C5B52B}" srcOrd="0" destOrd="0" presId="urn:microsoft.com/office/officeart/2005/8/layout/radial5"/>
    <dgm:cxn modelId="{B1AE2587-7B0C-4CF9-9639-DDE77DC0E335}" type="presOf" srcId="{A78E82A8-AD21-45F8-B946-3FE1E047C094}" destId="{06992E56-FB57-4966-990B-EF8ECDD1ED59}" srcOrd="0" destOrd="0" presId="urn:microsoft.com/office/officeart/2005/8/layout/radial5"/>
    <dgm:cxn modelId="{796A0AFC-7939-4686-B2F3-68E26F30A03E}" type="presOf" srcId="{CF021A8A-D519-4426-B637-9D889B62E0D6}" destId="{0E727194-F076-446B-8B11-230B6DDDF12E}" srcOrd="0" destOrd="0" presId="urn:microsoft.com/office/officeart/2005/8/layout/radial5"/>
    <dgm:cxn modelId="{760741DB-4E5D-4FD1-9554-BABFC6D21F6D}" type="presOf" srcId="{048A12C0-8CEE-4EEC-9520-3CB5648817FA}" destId="{9C5D9ABE-E62F-4C85-BDA9-FF6E6BDBD991}" srcOrd="0" destOrd="0" presId="urn:microsoft.com/office/officeart/2005/8/layout/radial5"/>
    <dgm:cxn modelId="{2EADEADE-F732-41C8-9360-588F08BEF52E}" type="presOf" srcId="{67B2CBBD-F4C8-417C-8F1F-910C33B76232}" destId="{73DA9E4C-D8E1-4FA9-9760-A72EB1EB5EC3}" srcOrd="0" destOrd="0" presId="urn:microsoft.com/office/officeart/2005/8/layout/radial5"/>
    <dgm:cxn modelId="{FE68905D-F35E-40CB-845B-48C451186EA7}" type="presOf" srcId="{3342417E-DA46-440E-89CC-122974A99B55}" destId="{2A4A7601-2EA1-4555-B6C7-E4B06B28D491}" srcOrd="1" destOrd="0" presId="urn:microsoft.com/office/officeart/2005/8/layout/radial5"/>
    <dgm:cxn modelId="{1ED0D2A9-03A9-4356-9DEF-C34E3E8BFEB8}" type="presOf" srcId="{3342417E-DA46-440E-89CC-122974A99B55}" destId="{486B94DC-490B-41EC-9420-977FBBD46B71}" srcOrd="0" destOrd="0" presId="urn:microsoft.com/office/officeart/2005/8/layout/radial5"/>
    <dgm:cxn modelId="{2A617181-1C89-475B-8A60-552B34025744}" type="presOf" srcId="{14BB6C8E-8226-4FE8-B2DB-DF94AE99F59D}" destId="{99FBC063-BC31-4169-809E-6E4A97A39379}" srcOrd="0" destOrd="0" presId="urn:microsoft.com/office/officeart/2005/8/layout/radial5"/>
    <dgm:cxn modelId="{4E787CDC-91A8-4F9D-AE9D-F0535FC7FA88}" type="presParOf" srcId="{591B4C18-87D3-41C4-AD74-889B8F911288}" destId="{9C5D9ABE-E62F-4C85-BDA9-FF6E6BDBD991}" srcOrd="0" destOrd="0" presId="urn:microsoft.com/office/officeart/2005/8/layout/radial5"/>
    <dgm:cxn modelId="{09ABC449-45A3-42A2-8CA6-6B808B8175DD}" type="presParOf" srcId="{591B4C18-87D3-41C4-AD74-889B8F911288}" destId="{8E4792F9-E8F8-4D9E-8795-60124FE961F4}" srcOrd="1" destOrd="0" presId="urn:microsoft.com/office/officeart/2005/8/layout/radial5"/>
    <dgm:cxn modelId="{4B61D419-E108-4C8D-8F4A-F761063BB337}" type="presParOf" srcId="{8E4792F9-E8F8-4D9E-8795-60124FE961F4}" destId="{3F6D41D3-8577-40FB-87FD-4659B0D17E50}" srcOrd="0" destOrd="0" presId="urn:microsoft.com/office/officeart/2005/8/layout/radial5"/>
    <dgm:cxn modelId="{39E29763-55D0-44D1-A627-BFC6BF2B0079}" type="presParOf" srcId="{591B4C18-87D3-41C4-AD74-889B8F911288}" destId="{03FA4974-BDDB-4AE0-AAA1-438930AD93D0}" srcOrd="2" destOrd="0" presId="urn:microsoft.com/office/officeart/2005/8/layout/radial5"/>
    <dgm:cxn modelId="{5911E357-4376-4B97-9569-7502098894FE}" type="presParOf" srcId="{591B4C18-87D3-41C4-AD74-889B8F911288}" destId="{725875EF-BB68-42E7-A462-C61A9BB2E574}" srcOrd="3" destOrd="0" presId="urn:microsoft.com/office/officeart/2005/8/layout/radial5"/>
    <dgm:cxn modelId="{AD0ED786-8DC9-47F2-82F8-23F9E5E8FA0A}" type="presParOf" srcId="{725875EF-BB68-42E7-A462-C61A9BB2E574}" destId="{74156DC0-C85F-4498-84AC-1B1836D25486}" srcOrd="0" destOrd="0" presId="urn:microsoft.com/office/officeart/2005/8/layout/radial5"/>
    <dgm:cxn modelId="{0ECA05B4-A76E-4E05-9D83-EC2599B8E3A2}" type="presParOf" srcId="{591B4C18-87D3-41C4-AD74-889B8F911288}" destId="{06992E56-FB57-4966-990B-EF8ECDD1ED59}" srcOrd="4" destOrd="0" presId="urn:microsoft.com/office/officeart/2005/8/layout/radial5"/>
    <dgm:cxn modelId="{C0A642F9-22F8-4874-A8C9-98DF0FC2E234}" type="presParOf" srcId="{591B4C18-87D3-41C4-AD74-889B8F911288}" destId="{486B94DC-490B-41EC-9420-977FBBD46B71}" srcOrd="5" destOrd="0" presId="urn:microsoft.com/office/officeart/2005/8/layout/radial5"/>
    <dgm:cxn modelId="{0E2C047A-599C-4397-AC82-6510921F5B9C}" type="presParOf" srcId="{486B94DC-490B-41EC-9420-977FBBD46B71}" destId="{2A4A7601-2EA1-4555-B6C7-E4B06B28D491}" srcOrd="0" destOrd="0" presId="urn:microsoft.com/office/officeart/2005/8/layout/radial5"/>
    <dgm:cxn modelId="{50C96E28-4DC9-4FF1-BDC0-ADBBD3A03B6F}" type="presParOf" srcId="{591B4C18-87D3-41C4-AD74-889B8F911288}" destId="{886FD5B1-6A06-4BA5-80F0-B6FA55334A38}" srcOrd="6" destOrd="0" presId="urn:microsoft.com/office/officeart/2005/8/layout/radial5"/>
    <dgm:cxn modelId="{2B5D0A40-FA69-4701-89B0-11FEBA1074F6}" type="presParOf" srcId="{591B4C18-87D3-41C4-AD74-889B8F911288}" destId="{99FBC063-BC31-4169-809E-6E4A97A39379}" srcOrd="7" destOrd="0" presId="urn:microsoft.com/office/officeart/2005/8/layout/radial5"/>
    <dgm:cxn modelId="{BD66B3EA-368E-4684-B07E-77135031A02D}" type="presParOf" srcId="{99FBC063-BC31-4169-809E-6E4A97A39379}" destId="{E6A2BB8F-B7B1-4A3B-935C-04748A53C2B3}" srcOrd="0" destOrd="0" presId="urn:microsoft.com/office/officeart/2005/8/layout/radial5"/>
    <dgm:cxn modelId="{DD959A39-0FE1-445B-B999-7D85AFAAFA6D}" type="presParOf" srcId="{591B4C18-87D3-41C4-AD74-889B8F911288}" destId="{0E727194-F076-446B-8B11-230B6DDDF12E}" srcOrd="8" destOrd="0" presId="urn:microsoft.com/office/officeart/2005/8/layout/radial5"/>
    <dgm:cxn modelId="{737C1009-EF56-4218-962D-EBF61E72A160}" type="presParOf" srcId="{591B4C18-87D3-41C4-AD74-889B8F911288}" destId="{73DA9E4C-D8E1-4FA9-9760-A72EB1EB5EC3}" srcOrd="9" destOrd="0" presId="urn:microsoft.com/office/officeart/2005/8/layout/radial5"/>
    <dgm:cxn modelId="{FA15D7DF-D549-4B1D-9F41-694EC346488D}" type="presParOf" srcId="{73DA9E4C-D8E1-4FA9-9760-A72EB1EB5EC3}" destId="{8776747E-3435-4B76-8A9F-A53609FF3865}" srcOrd="0" destOrd="0" presId="urn:microsoft.com/office/officeart/2005/8/layout/radial5"/>
    <dgm:cxn modelId="{9DC16808-6290-4E7A-B504-9B31A45B6AF2}" type="presParOf" srcId="{591B4C18-87D3-41C4-AD74-889B8F911288}" destId="{4DC0BA97-E965-45C9-81D6-69D094C5B52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82033-FD45-4B06-9316-FCC3359E33E3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6AB5DCDF-3793-4AC8-BCC1-86000F8E63E4}">
      <dgm:prSet/>
      <dgm:spPr/>
      <dgm:t>
        <a:bodyPr/>
        <a:lstStyle/>
        <a:p>
          <a:pPr algn="ctr"/>
          <a:r>
            <a:rPr lang="es-MX" dirty="0"/>
            <a:t>ORGANIZACIÓN Y ADMINISTRACIÓN HOMOGÉNEA DE LOS ARCHIVOS</a:t>
          </a:r>
        </a:p>
      </dgm:t>
    </dgm:pt>
    <dgm:pt modelId="{32D7107F-E5D5-427B-819B-2848D758D463}" type="parTrans" cxnId="{C1CA59A4-5F92-4EA0-A149-21B462BE0E86}">
      <dgm:prSet/>
      <dgm:spPr/>
      <dgm:t>
        <a:bodyPr/>
        <a:lstStyle/>
        <a:p>
          <a:endParaRPr lang="es-MX"/>
        </a:p>
      </dgm:t>
    </dgm:pt>
    <dgm:pt modelId="{9FA6440B-E860-4B69-B6E9-A2E5ED9D7A21}" type="sibTrans" cxnId="{C1CA59A4-5F92-4EA0-A149-21B462BE0E86}">
      <dgm:prSet/>
      <dgm:spPr/>
      <dgm:t>
        <a:bodyPr/>
        <a:lstStyle/>
        <a:p>
          <a:endParaRPr lang="es-MX"/>
        </a:p>
      </dgm:t>
    </dgm:pt>
    <dgm:pt modelId="{1FEFFB8F-4EE3-445A-92A6-C6FBDF752B94}">
      <dgm:prSet/>
      <dgm:spPr/>
      <dgm:t>
        <a:bodyPr/>
        <a:lstStyle/>
        <a:p>
          <a:pPr algn="ctr"/>
          <a:r>
            <a:rPr lang="es-MX" dirty="0"/>
            <a:t>ARCHIVO GENERAL DE LA NACIÓN</a:t>
          </a:r>
        </a:p>
      </dgm:t>
    </dgm:pt>
    <dgm:pt modelId="{40F491A2-EFD5-48A6-BAAE-4A203E6EF13C}" type="parTrans" cxnId="{DF234149-78AD-4E7E-9BA8-5EDF34F54B37}">
      <dgm:prSet/>
      <dgm:spPr/>
      <dgm:t>
        <a:bodyPr/>
        <a:lstStyle/>
        <a:p>
          <a:endParaRPr lang="es-MX"/>
        </a:p>
      </dgm:t>
    </dgm:pt>
    <dgm:pt modelId="{90C822E8-BACD-4B98-A7B1-19ECF468C17B}" type="sibTrans" cxnId="{DF234149-78AD-4E7E-9BA8-5EDF34F54B37}">
      <dgm:prSet/>
      <dgm:spPr/>
      <dgm:t>
        <a:bodyPr/>
        <a:lstStyle/>
        <a:p>
          <a:endParaRPr lang="es-MX"/>
        </a:p>
      </dgm:t>
    </dgm:pt>
    <dgm:pt modelId="{D66B25E0-27E6-4108-B0E1-CA00F425053F}">
      <dgm:prSet/>
      <dgm:spPr/>
      <dgm:t>
        <a:bodyPr/>
        <a:lstStyle/>
        <a:p>
          <a:pPr algn="ctr"/>
          <a:r>
            <a:rPr lang="es-MX" dirty="0"/>
            <a:t>INFRACCIONES ADMINISTRATIVAS Y DELITOS EN MATERIA DE ARCHIVOS</a:t>
          </a:r>
        </a:p>
      </dgm:t>
    </dgm:pt>
    <dgm:pt modelId="{706C418B-2A3C-46FF-A840-AAE0F0EE082E}" type="parTrans" cxnId="{D875E1B8-F853-4F4E-A20C-31551A78B75D}">
      <dgm:prSet/>
      <dgm:spPr/>
      <dgm:t>
        <a:bodyPr/>
        <a:lstStyle/>
        <a:p>
          <a:endParaRPr lang="es-MX"/>
        </a:p>
      </dgm:t>
    </dgm:pt>
    <dgm:pt modelId="{92FFCB7C-9DB0-4D4B-AC7D-CF2B809C1BED}" type="sibTrans" cxnId="{D875E1B8-F853-4F4E-A20C-31551A78B75D}">
      <dgm:prSet/>
      <dgm:spPr/>
      <dgm:t>
        <a:bodyPr/>
        <a:lstStyle/>
        <a:p>
          <a:endParaRPr lang="es-MX"/>
        </a:p>
      </dgm:t>
    </dgm:pt>
    <dgm:pt modelId="{5B49FE1F-EFEA-4F58-B1C1-EFD890069B32}" type="pres">
      <dgm:prSet presAssocID="{64582033-FD45-4B06-9316-FCC3359E33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4056D5-4896-4EF3-9564-DBB845B5E37C}" type="pres">
      <dgm:prSet presAssocID="{6AB5DCDF-3793-4AC8-BCC1-86000F8E63E4}" presName="composite" presStyleCnt="0"/>
      <dgm:spPr/>
    </dgm:pt>
    <dgm:pt modelId="{3B4E5851-EC53-4D9F-A5AD-3F23F20099E4}" type="pres">
      <dgm:prSet presAssocID="{6AB5DCDF-3793-4AC8-BCC1-86000F8E63E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2BA0B-B7FA-463A-A3CE-24BDACB67409}" type="pres">
      <dgm:prSet presAssocID="{6AB5DCDF-3793-4AC8-BCC1-86000F8E63E4}" presName="rect2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s-ES"/>
        </a:p>
      </dgm:t>
    </dgm:pt>
    <dgm:pt modelId="{5BB26078-551F-4A92-AC5B-51DFFA9FCBF4}" type="pres">
      <dgm:prSet presAssocID="{9FA6440B-E860-4B69-B6E9-A2E5ED9D7A21}" presName="sibTrans" presStyleCnt="0"/>
      <dgm:spPr/>
    </dgm:pt>
    <dgm:pt modelId="{A8F3D106-5D7D-4903-A510-7343C0A47DF7}" type="pres">
      <dgm:prSet presAssocID="{1FEFFB8F-4EE3-445A-92A6-C6FBDF752B94}" presName="composite" presStyleCnt="0"/>
      <dgm:spPr/>
    </dgm:pt>
    <dgm:pt modelId="{1CABE6A7-34C2-42CC-89AA-A0886087D328}" type="pres">
      <dgm:prSet presAssocID="{1FEFFB8F-4EE3-445A-92A6-C6FBDF752B9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C66E6-3BF2-4021-9FFE-CC09150D2A23}" type="pres">
      <dgm:prSet presAssocID="{1FEFFB8F-4EE3-445A-92A6-C6FBDF752B94}" presName="rect2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5907D4AE-22A3-4AFC-A393-747B9BD3F4D0}" type="pres">
      <dgm:prSet presAssocID="{90C822E8-BACD-4B98-A7B1-19ECF468C17B}" presName="sibTrans" presStyleCnt="0"/>
      <dgm:spPr/>
    </dgm:pt>
    <dgm:pt modelId="{29C86528-EB6C-42B2-9F81-70099F6B9EE4}" type="pres">
      <dgm:prSet presAssocID="{D66B25E0-27E6-4108-B0E1-CA00F425053F}" presName="composite" presStyleCnt="0"/>
      <dgm:spPr/>
    </dgm:pt>
    <dgm:pt modelId="{7C175A4E-4C97-4FEB-8119-A96248283BB3}" type="pres">
      <dgm:prSet presAssocID="{D66B25E0-27E6-4108-B0E1-CA00F425053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FB9F1-A964-40B3-8601-D35807031145}" type="pres">
      <dgm:prSet presAssocID="{D66B25E0-27E6-4108-B0E1-CA00F425053F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</dgm:spPr>
    </dgm:pt>
  </dgm:ptLst>
  <dgm:cxnLst>
    <dgm:cxn modelId="{F8E7A81C-6DFC-4A5D-9BF0-4A35C1631695}" type="presOf" srcId="{1FEFFB8F-4EE3-445A-92A6-C6FBDF752B94}" destId="{1CABE6A7-34C2-42CC-89AA-A0886087D328}" srcOrd="0" destOrd="0" presId="urn:microsoft.com/office/officeart/2008/layout/PictureStrips"/>
    <dgm:cxn modelId="{DF234149-78AD-4E7E-9BA8-5EDF34F54B37}" srcId="{64582033-FD45-4B06-9316-FCC3359E33E3}" destId="{1FEFFB8F-4EE3-445A-92A6-C6FBDF752B94}" srcOrd="1" destOrd="0" parTransId="{40F491A2-EFD5-48A6-BAAE-4A203E6EF13C}" sibTransId="{90C822E8-BACD-4B98-A7B1-19ECF468C17B}"/>
    <dgm:cxn modelId="{6B952811-D9BF-465F-B5CF-832358A5FBA4}" type="presOf" srcId="{D66B25E0-27E6-4108-B0E1-CA00F425053F}" destId="{7C175A4E-4C97-4FEB-8119-A96248283BB3}" srcOrd="0" destOrd="0" presId="urn:microsoft.com/office/officeart/2008/layout/PictureStrips"/>
    <dgm:cxn modelId="{D875E1B8-F853-4F4E-A20C-31551A78B75D}" srcId="{64582033-FD45-4B06-9316-FCC3359E33E3}" destId="{D66B25E0-27E6-4108-B0E1-CA00F425053F}" srcOrd="2" destOrd="0" parTransId="{706C418B-2A3C-46FF-A840-AAE0F0EE082E}" sibTransId="{92FFCB7C-9DB0-4D4B-AC7D-CF2B809C1BED}"/>
    <dgm:cxn modelId="{C647A467-493C-4670-8BEA-2DBEC2C44D7D}" type="presOf" srcId="{6AB5DCDF-3793-4AC8-BCC1-86000F8E63E4}" destId="{3B4E5851-EC53-4D9F-A5AD-3F23F20099E4}" srcOrd="0" destOrd="0" presId="urn:microsoft.com/office/officeart/2008/layout/PictureStrips"/>
    <dgm:cxn modelId="{C1CA59A4-5F92-4EA0-A149-21B462BE0E86}" srcId="{64582033-FD45-4B06-9316-FCC3359E33E3}" destId="{6AB5DCDF-3793-4AC8-BCC1-86000F8E63E4}" srcOrd="0" destOrd="0" parTransId="{32D7107F-E5D5-427B-819B-2848D758D463}" sibTransId="{9FA6440B-E860-4B69-B6E9-A2E5ED9D7A21}"/>
    <dgm:cxn modelId="{9B00BD42-90C7-469F-A7C9-EC7AF25E40F9}" type="presOf" srcId="{64582033-FD45-4B06-9316-FCC3359E33E3}" destId="{5B49FE1F-EFEA-4F58-B1C1-EFD890069B32}" srcOrd="0" destOrd="0" presId="urn:microsoft.com/office/officeart/2008/layout/PictureStrips"/>
    <dgm:cxn modelId="{DA5A5DF9-5906-416A-9A5D-6C9BBC5E1A91}" type="presParOf" srcId="{5B49FE1F-EFEA-4F58-B1C1-EFD890069B32}" destId="{CE4056D5-4896-4EF3-9564-DBB845B5E37C}" srcOrd="0" destOrd="0" presId="urn:microsoft.com/office/officeart/2008/layout/PictureStrips"/>
    <dgm:cxn modelId="{1BE7B023-7715-4A96-BE0D-899B26FFD1B8}" type="presParOf" srcId="{CE4056D5-4896-4EF3-9564-DBB845B5E37C}" destId="{3B4E5851-EC53-4D9F-A5AD-3F23F20099E4}" srcOrd="0" destOrd="0" presId="urn:microsoft.com/office/officeart/2008/layout/PictureStrips"/>
    <dgm:cxn modelId="{9A7E55F1-E401-4FD8-9090-AC07F4D62E0A}" type="presParOf" srcId="{CE4056D5-4896-4EF3-9564-DBB845B5E37C}" destId="{CC92BA0B-B7FA-463A-A3CE-24BDACB67409}" srcOrd="1" destOrd="0" presId="urn:microsoft.com/office/officeart/2008/layout/PictureStrips"/>
    <dgm:cxn modelId="{D60A0E25-C55B-4B44-9B22-F616A925FB64}" type="presParOf" srcId="{5B49FE1F-EFEA-4F58-B1C1-EFD890069B32}" destId="{5BB26078-551F-4A92-AC5B-51DFFA9FCBF4}" srcOrd="1" destOrd="0" presId="urn:microsoft.com/office/officeart/2008/layout/PictureStrips"/>
    <dgm:cxn modelId="{DD1B9A9C-4742-4C92-A686-94817A93DC64}" type="presParOf" srcId="{5B49FE1F-EFEA-4F58-B1C1-EFD890069B32}" destId="{A8F3D106-5D7D-4903-A510-7343C0A47DF7}" srcOrd="2" destOrd="0" presId="urn:microsoft.com/office/officeart/2008/layout/PictureStrips"/>
    <dgm:cxn modelId="{9B30AC8E-CE56-4671-B37B-B02E74555733}" type="presParOf" srcId="{A8F3D106-5D7D-4903-A510-7343C0A47DF7}" destId="{1CABE6A7-34C2-42CC-89AA-A0886087D328}" srcOrd="0" destOrd="0" presId="urn:microsoft.com/office/officeart/2008/layout/PictureStrips"/>
    <dgm:cxn modelId="{2B2F1BB7-C22F-45D6-84EF-EADD6061CE92}" type="presParOf" srcId="{A8F3D106-5D7D-4903-A510-7343C0A47DF7}" destId="{3C1C66E6-3BF2-4021-9FFE-CC09150D2A23}" srcOrd="1" destOrd="0" presId="urn:microsoft.com/office/officeart/2008/layout/PictureStrips"/>
    <dgm:cxn modelId="{E387774F-E141-45A0-A583-FD05E54D81A0}" type="presParOf" srcId="{5B49FE1F-EFEA-4F58-B1C1-EFD890069B32}" destId="{5907D4AE-22A3-4AFC-A393-747B9BD3F4D0}" srcOrd="3" destOrd="0" presId="urn:microsoft.com/office/officeart/2008/layout/PictureStrips"/>
    <dgm:cxn modelId="{3B2F6218-664D-4263-B9C2-314704AC3D27}" type="presParOf" srcId="{5B49FE1F-EFEA-4F58-B1C1-EFD890069B32}" destId="{29C86528-EB6C-42B2-9F81-70099F6B9EE4}" srcOrd="4" destOrd="0" presId="urn:microsoft.com/office/officeart/2008/layout/PictureStrips"/>
    <dgm:cxn modelId="{4F4D2DB8-59D1-4621-A606-E530E3852889}" type="presParOf" srcId="{29C86528-EB6C-42B2-9F81-70099F6B9EE4}" destId="{7C175A4E-4C97-4FEB-8119-A96248283BB3}" srcOrd="0" destOrd="0" presId="urn:microsoft.com/office/officeart/2008/layout/PictureStrips"/>
    <dgm:cxn modelId="{3C2BF817-2E52-4CFE-ABDA-13BED0B8953E}" type="presParOf" srcId="{29C86528-EB6C-42B2-9F81-70099F6B9EE4}" destId="{3AFFB9F1-A964-40B3-8601-D3580703114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EFAC1-06D2-475B-B73B-97D595529A5F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BA49375-499E-4F83-9174-02F9E89B307E}">
      <dgm:prSet phldrT="[Text]" custT="1"/>
      <dgm:spPr>
        <a:xfrm>
          <a:off x="4329871" y="2185208"/>
          <a:ext cx="1847230" cy="172676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TÍTULO SEGUNDO.</a:t>
          </a:r>
        </a:p>
        <a:p>
          <a:r>
            <a:rPr lang="es-MX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LA GESTIÓN DOCUMENTAL Y ADMINISTRACIÓN DE ARCHIVOS.</a:t>
          </a:r>
          <a:endParaRPr lang="es-MX" sz="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C4CF19-DA8E-4F15-B681-82CED0167F66}" type="parTrans" cxnId="{36A82BE7-C337-4A49-8C0B-8C015E3A774A}">
      <dgm:prSet/>
      <dgm:spPr/>
      <dgm:t>
        <a:bodyPr/>
        <a:lstStyle/>
        <a:p>
          <a:endParaRPr lang="es-MX"/>
        </a:p>
      </dgm:t>
    </dgm:pt>
    <dgm:pt modelId="{D04660D8-B2FA-4BDB-9737-472EF9D84945}" type="sibTrans" cxnId="{36A82BE7-C337-4A49-8C0B-8C015E3A774A}">
      <dgm:prSet/>
      <dgm:spPr/>
      <dgm:t>
        <a:bodyPr/>
        <a:lstStyle/>
        <a:p>
          <a:endParaRPr lang="es-MX"/>
        </a:p>
      </dgm:t>
    </dgm:pt>
    <dgm:pt modelId="{38C3BB44-1532-4C7F-AEC2-B3C5B1B40C95}">
      <dgm:prSet phldrT="[Text]"/>
      <dgm:spPr>
        <a:xfrm>
          <a:off x="4619077" y="10484"/>
          <a:ext cx="1268818" cy="1268818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DOCUMENTOS PÚBLICOS.</a:t>
          </a:r>
        </a:p>
      </dgm:t>
    </dgm:pt>
    <dgm:pt modelId="{C57247A7-70AD-4E5B-992C-9BBA85DE93B9}" type="parTrans" cxnId="{AE81541D-6875-4129-92E2-9D8BD786EB76}">
      <dgm:prSet/>
      <dgm:spPr>
        <a:xfrm rot="16200000">
          <a:off x="5013421" y="1571321"/>
          <a:ext cx="480130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6B96E35-B2FA-4D76-A0F5-B128E2BB8B41}" type="sibTrans" cxnId="{AE81541D-6875-4129-92E2-9D8BD786EB76}">
      <dgm:prSet/>
      <dgm:spPr/>
      <dgm:t>
        <a:bodyPr/>
        <a:lstStyle/>
        <a:p>
          <a:endParaRPr lang="es-MX"/>
        </a:p>
      </dgm:t>
    </dgm:pt>
    <dgm:pt modelId="{047EB7A1-C72A-445E-9CD9-31FAB14EE28B}">
      <dgm:prSet phldrT="[Text]"/>
      <dgm:spPr>
        <a:xfrm>
          <a:off x="6164146" y="572843"/>
          <a:ext cx="1268818" cy="1268818"/>
        </a:xfrm>
        <a:prstGeom prst="ellipse">
          <a:avLst/>
        </a:prstGeom>
        <a:solidFill>
          <a:srgbClr val="4472C4">
            <a:hueOff val="-919168"/>
            <a:satOff val="-1278"/>
            <a:lumOff val="-49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II.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LAS OBLIGACIONES</a:t>
          </a:r>
        </a:p>
      </dgm:t>
    </dgm:pt>
    <dgm:pt modelId="{8F6D0A12-F649-4C55-99B5-0AAE2A467E6A}" type="parTrans" cxnId="{4928CAB2-CBD5-43E2-962C-5561596E9184}">
      <dgm:prSet/>
      <dgm:spPr>
        <a:xfrm rot="18600000">
          <a:off x="5864774" y="1866865"/>
          <a:ext cx="467715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919168"/>
            <a:satOff val="-1278"/>
            <a:lumOff val="-49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ACDA743-8DE6-444D-801C-3DE3EBC97F4B}" type="sibTrans" cxnId="{4928CAB2-CBD5-43E2-962C-5561596E9184}">
      <dgm:prSet/>
      <dgm:spPr/>
      <dgm:t>
        <a:bodyPr/>
        <a:lstStyle/>
        <a:p>
          <a:endParaRPr lang="es-MX"/>
        </a:p>
      </dgm:t>
    </dgm:pt>
    <dgm:pt modelId="{FD1744CF-BBA6-4521-B624-8C011EAAF5CB}">
      <dgm:prSet phldrT="[Text]"/>
      <dgm:spPr>
        <a:xfrm>
          <a:off x="6986259" y="1996785"/>
          <a:ext cx="1268818" cy="1268818"/>
        </a:xfrm>
        <a:prstGeom prst="ellipse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III.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PROCESOS DE ENTREGA Y RECEPCIÓN DE ARCHIVOS.</a:t>
          </a:r>
        </a:p>
      </dgm:t>
    </dgm:pt>
    <dgm:pt modelId="{2240EBAC-D4A6-4BA8-9B0A-7602AF297FE7}" type="parTrans" cxnId="{07A67F8E-3A62-4E1C-98F2-27DF60D51F29}">
      <dgm:prSet/>
      <dgm:spPr>
        <a:xfrm rot="21000000">
          <a:off x="6341340" y="2642643"/>
          <a:ext cx="449270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BC0D1AA-F0E3-4023-938E-7F11F539E6A8}" type="sibTrans" cxnId="{07A67F8E-3A62-4E1C-98F2-27DF60D51F29}">
      <dgm:prSet/>
      <dgm:spPr/>
      <dgm:t>
        <a:bodyPr/>
        <a:lstStyle/>
        <a:p>
          <a:endParaRPr lang="es-MX"/>
        </a:p>
      </dgm:t>
    </dgm:pt>
    <dgm:pt modelId="{455C303C-85F6-40BC-BA23-87165C934C5C}">
      <dgm:prSet phldrT="[Text]"/>
      <dgm:spPr>
        <a:xfrm>
          <a:off x="6700742" y="3616033"/>
          <a:ext cx="1268818" cy="1268818"/>
        </a:xfrm>
        <a:prstGeom prst="ellipse">
          <a:avLst/>
        </a:prstGeom>
        <a:solidFill>
          <a:srgbClr val="4472C4">
            <a:hueOff val="-2757504"/>
            <a:satOff val="-3835"/>
            <a:lumOff val="-14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IV.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 SISTEMA INSTITUCIONAL DE ARCHIVOS.</a:t>
          </a:r>
        </a:p>
      </dgm:t>
    </dgm:pt>
    <dgm:pt modelId="{EB0A23B3-4F3A-48D5-82E9-D1BCB3EA47FF}" type="parTrans" cxnId="{4C482051-0D26-4D7A-B4D7-659BA865810A}">
      <dgm:prSet/>
      <dgm:spPr>
        <a:xfrm rot="1800000">
          <a:off x="6172918" y="3536774"/>
          <a:ext cx="456810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2757504"/>
            <a:satOff val="-3835"/>
            <a:lumOff val="-147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C63AEDB-112C-401E-8496-F3AAAF6C6232}" type="sibTrans" cxnId="{4C482051-0D26-4D7A-B4D7-659BA865810A}">
      <dgm:prSet/>
      <dgm:spPr/>
      <dgm:t>
        <a:bodyPr/>
        <a:lstStyle/>
        <a:p>
          <a:endParaRPr lang="es-MX"/>
        </a:p>
      </dgm:t>
    </dgm:pt>
    <dgm:pt modelId="{97E4D071-AC3D-4BD3-BA29-E3C2F1CD38C3}">
      <dgm:prSet phldrT="[Text]"/>
      <dgm:spPr>
        <a:xfrm>
          <a:off x="5441191" y="4672922"/>
          <a:ext cx="1268818" cy="1268818"/>
        </a:xfrm>
        <a:prstGeom prst="ellipse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LA PLANEACIÓN EN MATERIA ARCHIVÍSTICA.</a:t>
          </a:r>
        </a:p>
      </dgm:t>
    </dgm:pt>
    <dgm:pt modelId="{BA1E6FB4-285B-4A0A-89BE-7C6C6696A53A}" type="parTrans" cxnId="{BE5940D9-A372-42FE-8CB7-E39A483CAF01}">
      <dgm:prSet/>
      <dgm:spPr>
        <a:xfrm rot="4200000">
          <a:off x="5461830" y="4101371"/>
          <a:ext cx="476715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E893E06-5389-4864-B511-5F9CC133C6DB}" type="sibTrans" cxnId="{BE5940D9-A372-42FE-8CB7-E39A483CAF01}">
      <dgm:prSet/>
      <dgm:spPr/>
      <dgm:t>
        <a:bodyPr/>
        <a:lstStyle/>
        <a:p>
          <a:endParaRPr lang="es-MX"/>
        </a:p>
      </dgm:t>
    </dgm:pt>
    <dgm:pt modelId="{E636ABC9-2CB1-4FBB-ACAD-7B90E56B61E4}">
      <dgm:prSet phldrT="[Text]"/>
      <dgm:spPr>
        <a:xfrm>
          <a:off x="3074009" y="572843"/>
          <a:ext cx="1268818" cy="1268818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IX.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DOCUMENTOS DE ARCHIVO ELECTRÓNICOS.</a:t>
          </a:r>
        </a:p>
      </dgm:t>
    </dgm:pt>
    <dgm:pt modelId="{76649B22-A3D6-4223-A890-760AF351728B}" type="sibTrans" cxnId="{0924D635-FBF1-4250-8A08-52484D1C930B}">
      <dgm:prSet/>
      <dgm:spPr/>
      <dgm:t>
        <a:bodyPr/>
        <a:lstStyle/>
        <a:p>
          <a:endParaRPr lang="es-MX"/>
        </a:p>
      </dgm:t>
    </dgm:pt>
    <dgm:pt modelId="{E846FE96-0331-43E4-9BC7-7B10A8096004}" type="parTrans" cxnId="{0924D635-FBF1-4250-8A08-52484D1C930B}">
      <dgm:prSet/>
      <dgm:spPr>
        <a:xfrm rot="13800000">
          <a:off x="4174484" y="1866865"/>
          <a:ext cx="467715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55AB356-3EE3-49B5-B9B4-27A700B174E9}">
      <dgm:prSet/>
      <dgm:spPr>
        <a:xfrm>
          <a:off x="3796964" y="4672922"/>
          <a:ext cx="1268818" cy="1268818"/>
        </a:xfrm>
        <a:prstGeom prst="ellipse">
          <a:avLst/>
        </a:prstGeom>
        <a:solidFill>
          <a:srgbClr val="4472C4">
            <a:hueOff val="-4595840"/>
            <a:satOff val="-6392"/>
            <a:lumOff val="-245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VI.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 ÁREA COORDINADORA DE ARCHIVOS.</a:t>
          </a:r>
        </a:p>
      </dgm:t>
    </dgm:pt>
    <dgm:pt modelId="{8E98B308-078A-4346-8F52-BF466887D794}" type="parTrans" cxnId="{87ED181D-CD9B-44AE-B279-755AA8983575}">
      <dgm:prSet/>
      <dgm:spPr>
        <a:xfrm rot="6600000">
          <a:off x="4568428" y="4101371"/>
          <a:ext cx="476715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4595840"/>
            <a:satOff val="-6392"/>
            <a:lumOff val="-245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1F88924-8F2F-46D6-8D9D-F39B71654C0C}" type="sibTrans" cxnId="{87ED181D-CD9B-44AE-B279-755AA8983575}">
      <dgm:prSet/>
      <dgm:spPr/>
      <dgm:t>
        <a:bodyPr/>
        <a:lstStyle/>
        <a:p>
          <a:endParaRPr lang="es-MX"/>
        </a:p>
      </dgm:t>
    </dgm:pt>
    <dgm:pt modelId="{51CA1879-EDA6-4A06-A155-A63BE0D9623C}">
      <dgm:prSet/>
      <dgm:spPr>
        <a:xfrm>
          <a:off x="2251895" y="1996785"/>
          <a:ext cx="1268818" cy="1268818"/>
        </a:xfrm>
        <a:prstGeom prst="ellipse">
          <a:avLst/>
        </a:prstGeom>
        <a:solidFill>
          <a:srgbClr val="4472C4">
            <a:hueOff val="-6434176"/>
            <a:satOff val="-8949"/>
            <a:lumOff val="-343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VIII.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ARCHIVOS HISTÓRICOS Y SUS DOCUMENTOS.</a:t>
          </a:r>
        </a:p>
      </dgm:t>
    </dgm:pt>
    <dgm:pt modelId="{E49CD722-49CF-4961-B5FD-108600E23088}" type="parTrans" cxnId="{6830A937-AD96-4D7B-A015-5258CEB0D49A}">
      <dgm:prSet/>
      <dgm:spPr>
        <a:xfrm rot="11400000">
          <a:off x="3716363" y="2642643"/>
          <a:ext cx="449270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6434176"/>
            <a:satOff val="-8949"/>
            <a:lumOff val="-343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87ABF06-B02E-4A3D-974F-9BBA98C3FD03}" type="sibTrans" cxnId="{6830A937-AD96-4D7B-A015-5258CEB0D49A}">
      <dgm:prSet/>
      <dgm:spPr/>
      <dgm:t>
        <a:bodyPr/>
        <a:lstStyle/>
        <a:p>
          <a:endParaRPr lang="es-MX"/>
        </a:p>
      </dgm:t>
    </dgm:pt>
    <dgm:pt modelId="{2B129026-1428-4E8F-8591-8FE608A2CF9C}">
      <dgm:prSet/>
      <dgm:spPr>
        <a:xfrm>
          <a:off x="2537413" y="3616033"/>
          <a:ext cx="1268818" cy="1268818"/>
        </a:xfrm>
        <a:prstGeom prst="ellipse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VII. </a:t>
          </a:r>
        </a:p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LAS ÁREAS OPERATIVAS</a:t>
          </a:r>
        </a:p>
      </dgm:t>
    </dgm:pt>
    <dgm:pt modelId="{F5E9D50E-3EE9-4AA9-AC91-A8323D832508}" type="parTrans" cxnId="{710B1022-29A0-454D-9CE0-7B3F434726A8}">
      <dgm:prSet/>
      <dgm:spPr>
        <a:xfrm rot="9000000">
          <a:off x="3877244" y="3536774"/>
          <a:ext cx="456810" cy="34904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1ADA0C5-821F-4148-A37B-647E46E2583E}" type="sibTrans" cxnId="{710B1022-29A0-454D-9CE0-7B3F434726A8}">
      <dgm:prSet/>
      <dgm:spPr/>
      <dgm:t>
        <a:bodyPr/>
        <a:lstStyle/>
        <a:p>
          <a:endParaRPr lang="es-MX"/>
        </a:p>
      </dgm:t>
    </dgm:pt>
    <dgm:pt modelId="{D3FF3396-7589-4E56-84CC-6BBEA041967F}" type="pres">
      <dgm:prSet presAssocID="{AD6EFAC1-06D2-475B-B73B-97D595529A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D545B6-3CBA-4F38-BD73-A9F8B9F1E02E}" type="pres">
      <dgm:prSet presAssocID="{0BA49375-499E-4F83-9174-02F9E89B307E}" presName="centerShape" presStyleLbl="node0" presStyleIdx="0" presStyleCnt="1" custScaleX="179936" custScaleY="168202"/>
      <dgm:spPr/>
      <dgm:t>
        <a:bodyPr/>
        <a:lstStyle/>
        <a:p>
          <a:endParaRPr lang="es-ES"/>
        </a:p>
      </dgm:t>
    </dgm:pt>
    <dgm:pt modelId="{308B90D2-9FF4-4FF4-AF24-0AFB0415C65A}" type="pres">
      <dgm:prSet presAssocID="{C57247A7-70AD-4E5B-992C-9BBA85DE93B9}" presName="parTrans" presStyleLbl="sibTrans2D1" presStyleIdx="0" presStyleCnt="9"/>
      <dgm:spPr/>
      <dgm:t>
        <a:bodyPr/>
        <a:lstStyle/>
        <a:p>
          <a:endParaRPr lang="es-ES"/>
        </a:p>
      </dgm:t>
    </dgm:pt>
    <dgm:pt modelId="{057F7BB8-137D-41FE-B675-3B9DCF0888D7}" type="pres">
      <dgm:prSet presAssocID="{C57247A7-70AD-4E5B-992C-9BBA85DE93B9}" presName="connectorText" presStyleLbl="sibTrans2D1" presStyleIdx="0" presStyleCnt="9"/>
      <dgm:spPr/>
      <dgm:t>
        <a:bodyPr/>
        <a:lstStyle/>
        <a:p>
          <a:endParaRPr lang="es-ES"/>
        </a:p>
      </dgm:t>
    </dgm:pt>
    <dgm:pt modelId="{5DF91742-123A-45D7-AEE1-4ECB8FC12C93}" type="pres">
      <dgm:prSet presAssocID="{38C3BB44-1532-4C7F-AEC2-B3C5B1B40C9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2B35EF-F90C-4497-8D07-84180D8CCA54}" type="pres">
      <dgm:prSet presAssocID="{8F6D0A12-F649-4C55-99B5-0AAE2A467E6A}" presName="parTrans" presStyleLbl="sibTrans2D1" presStyleIdx="1" presStyleCnt="9"/>
      <dgm:spPr/>
      <dgm:t>
        <a:bodyPr/>
        <a:lstStyle/>
        <a:p>
          <a:endParaRPr lang="es-ES"/>
        </a:p>
      </dgm:t>
    </dgm:pt>
    <dgm:pt modelId="{995F17D4-EDD8-495E-8728-08864ECE7282}" type="pres">
      <dgm:prSet presAssocID="{8F6D0A12-F649-4C55-99B5-0AAE2A467E6A}" presName="connectorText" presStyleLbl="sibTrans2D1" presStyleIdx="1" presStyleCnt="9"/>
      <dgm:spPr/>
      <dgm:t>
        <a:bodyPr/>
        <a:lstStyle/>
        <a:p>
          <a:endParaRPr lang="es-ES"/>
        </a:p>
      </dgm:t>
    </dgm:pt>
    <dgm:pt modelId="{7124DEF5-79A9-4653-B4B6-15DB939AFA17}" type="pres">
      <dgm:prSet presAssocID="{047EB7A1-C72A-445E-9CD9-31FAB14EE28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AD173C-6FD2-487F-88D5-0ED921FFC3DC}" type="pres">
      <dgm:prSet presAssocID="{2240EBAC-D4A6-4BA8-9B0A-7602AF297FE7}" presName="parTrans" presStyleLbl="sibTrans2D1" presStyleIdx="2" presStyleCnt="9"/>
      <dgm:spPr/>
      <dgm:t>
        <a:bodyPr/>
        <a:lstStyle/>
        <a:p>
          <a:endParaRPr lang="es-ES"/>
        </a:p>
      </dgm:t>
    </dgm:pt>
    <dgm:pt modelId="{E6A43F6E-B11A-4580-8AF3-6DDDE4A23178}" type="pres">
      <dgm:prSet presAssocID="{2240EBAC-D4A6-4BA8-9B0A-7602AF297FE7}" presName="connectorText" presStyleLbl="sibTrans2D1" presStyleIdx="2" presStyleCnt="9"/>
      <dgm:spPr/>
      <dgm:t>
        <a:bodyPr/>
        <a:lstStyle/>
        <a:p>
          <a:endParaRPr lang="es-ES"/>
        </a:p>
      </dgm:t>
    </dgm:pt>
    <dgm:pt modelId="{A1EFD650-03DA-4830-9ADB-F7649EE2AD31}" type="pres">
      <dgm:prSet presAssocID="{FD1744CF-BBA6-4521-B624-8C011EAAF5C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C02615-0FD9-4625-9922-D5FEDDCB7003}" type="pres">
      <dgm:prSet presAssocID="{EB0A23B3-4F3A-48D5-82E9-D1BCB3EA47FF}" presName="parTrans" presStyleLbl="sibTrans2D1" presStyleIdx="3" presStyleCnt="9"/>
      <dgm:spPr/>
      <dgm:t>
        <a:bodyPr/>
        <a:lstStyle/>
        <a:p>
          <a:endParaRPr lang="es-ES"/>
        </a:p>
      </dgm:t>
    </dgm:pt>
    <dgm:pt modelId="{1197A3FD-CDB5-4791-8F31-EBD5FFCDB801}" type="pres">
      <dgm:prSet presAssocID="{EB0A23B3-4F3A-48D5-82E9-D1BCB3EA47FF}" presName="connectorText" presStyleLbl="sibTrans2D1" presStyleIdx="3" presStyleCnt="9"/>
      <dgm:spPr/>
      <dgm:t>
        <a:bodyPr/>
        <a:lstStyle/>
        <a:p>
          <a:endParaRPr lang="es-ES"/>
        </a:p>
      </dgm:t>
    </dgm:pt>
    <dgm:pt modelId="{A8E9DC88-29F1-482B-BC96-F97DA71138F8}" type="pres">
      <dgm:prSet presAssocID="{455C303C-85F6-40BC-BA23-87165C934C5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2E60EE-6E05-4BA0-B2F7-6AFEFE55C4DB}" type="pres">
      <dgm:prSet presAssocID="{BA1E6FB4-285B-4A0A-89BE-7C6C6696A53A}" presName="parTrans" presStyleLbl="sibTrans2D1" presStyleIdx="4" presStyleCnt="9"/>
      <dgm:spPr/>
      <dgm:t>
        <a:bodyPr/>
        <a:lstStyle/>
        <a:p>
          <a:endParaRPr lang="es-ES"/>
        </a:p>
      </dgm:t>
    </dgm:pt>
    <dgm:pt modelId="{DA5E0ECA-B198-4EB4-B6CD-5C2BB9E598DF}" type="pres">
      <dgm:prSet presAssocID="{BA1E6FB4-285B-4A0A-89BE-7C6C6696A53A}" presName="connectorText" presStyleLbl="sibTrans2D1" presStyleIdx="4" presStyleCnt="9"/>
      <dgm:spPr/>
      <dgm:t>
        <a:bodyPr/>
        <a:lstStyle/>
        <a:p>
          <a:endParaRPr lang="es-ES"/>
        </a:p>
      </dgm:t>
    </dgm:pt>
    <dgm:pt modelId="{83BA989E-68AF-4749-AAAC-315AE726D0CA}" type="pres">
      <dgm:prSet presAssocID="{97E4D071-AC3D-4BD3-BA29-E3C2F1CD38C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60A968-2FE6-4A9E-9B2E-32C7F69B3AC4}" type="pres">
      <dgm:prSet presAssocID="{8E98B308-078A-4346-8F52-BF466887D794}" presName="parTrans" presStyleLbl="sibTrans2D1" presStyleIdx="5" presStyleCnt="9"/>
      <dgm:spPr/>
      <dgm:t>
        <a:bodyPr/>
        <a:lstStyle/>
        <a:p>
          <a:endParaRPr lang="es-ES"/>
        </a:p>
      </dgm:t>
    </dgm:pt>
    <dgm:pt modelId="{8503F78B-50EC-4C84-BDAE-0930E6CA5713}" type="pres">
      <dgm:prSet presAssocID="{8E98B308-078A-4346-8F52-BF466887D794}" presName="connectorText" presStyleLbl="sibTrans2D1" presStyleIdx="5" presStyleCnt="9"/>
      <dgm:spPr/>
      <dgm:t>
        <a:bodyPr/>
        <a:lstStyle/>
        <a:p>
          <a:endParaRPr lang="es-ES"/>
        </a:p>
      </dgm:t>
    </dgm:pt>
    <dgm:pt modelId="{E49A4865-3431-4C90-938E-73D9CEF38671}" type="pres">
      <dgm:prSet presAssocID="{555AB356-3EE3-49B5-B9B4-27A700B174E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74C0AE-F458-4782-B4FF-3AC3C9BAC84A}" type="pres">
      <dgm:prSet presAssocID="{F5E9D50E-3EE9-4AA9-AC91-A8323D832508}" presName="parTrans" presStyleLbl="sibTrans2D1" presStyleIdx="6" presStyleCnt="9"/>
      <dgm:spPr/>
      <dgm:t>
        <a:bodyPr/>
        <a:lstStyle/>
        <a:p>
          <a:endParaRPr lang="es-ES"/>
        </a:p>
      </dgm:t>
    </dgm:pt>
    <dgm:pt modelId="{BC96DB36-AE0B-440F-8DB5-67F9D267CDF5}" type="pres">
      <dgm:prSet presAssocID="{F5E9D50E-3EE9-4AA9-AC91-A8323D832508}" presName="connectorText" presStyleLbl="sibTrans2D1" presStyleIdx="6" presStyleCnt="9"/>
      <dgm:spPr/>
      <dgm:t>
        <a:bodyPr/>
        <a:lstStyle/>
        <a:p>
          <a:endParaRPr lang="es-ES"/>
        </a:p>
      </dgm:t>
    </dgm:pt>
    <dgm:pt modelId="{EF16A953-F7C6-40EE-A91A-0784CDE1A35C}" type="pres">
      <dgm:prSet presAssocID="{2B129026-1428-4E8F-8591-8FE608A2CF9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05522-A3D4-468A-9F1F-1265ACE9B2CC}" type="pres">
      <dgm:prSet presAssocID="{E49CD722-49CF-4961-B5FD-108600E23088}" presName="parTrans" presStyleLbl="sibTrans2D1" presStyleIdx="7" presStyleCnt="9"/>
      <dgm:spPr/>
      <dgm:t>
        <a:bodyPr/>
        <a:lstStyle/>
        <a:p>
          <a:endParaRPr lang="es-ES"/>
        </a:p>
      </dgm:t>
    </dgm:pt>
    <dgm:pt modelId="{247369CE-7002-4406-A19F-1FD71BC40A83}" type="pres">
      <dgm:prSet presAssocID="{E49CD722-49CF-4961-B5FD-108600E23088}" presName="connectorText" presStyleLbl="sibTrans2D1" presStyleIdx="7" presStyleCnt="9"/>
      <dgm:spPr/>
      <dgm:t>
        <a:bodyPr/>
        <a:lstStyle/>
        <a:p>
          <a:endParaRPr lang="es-ES"/>
        </a:p>
      </dgm:t>
    </dgm:pt>
    <dgm:pt modelId="{C79C9A09-0041-4559-854F-B8A0A3DBA81F}" type="pres">
      <dgm:prSet presAssocID="{51CA1879-EDA6-4A06-A155-A63BE0D9623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BE362-13EF-4B4F-9037-FE41A76C95B6}" type="pres">
      <dgm:prSet presAssocID="{E846FE96-0331-43E4-9BC7-7B10A8096004}" presName="parTrans" presStyleLbl="sibTrans2D1" presStyleIdx="8" presStyleCnt="9"/>
      <dgm:spPr/>
      <dgm:t>
        <a:bodyPr/>
        <a:lstStyle/>
        <a:p>
          <a:endParaRPr lang="es-ES"/>
        </a:p>
      </dgm:t>
    </dgm:pt>
    <dgm:pt modelId="{92D243D8-3449-4264-A390-B254373F159D}" type="pres">
      <dgm:prSet presAssocID="{E846FE96-0331-43E4-9BC7-7B10A8096004}" presName="connectorText" presStyleLbl="sibTrans2D1" presStyleIdx="8" presStyleCnt="9"/>
      <dgm:spPr/>
      <dgm:t>
        <a:bodyPr/>
        <a:lstStyle/>
        <a:p>
          <a:endParaRPr lang="es-ES"/>
        </a:p>
      </dgm:t>
    </dgm:pt>
    <dgm:pt modelId="{67A33972-A0FE-4B7C-8C50-13B8BE059208}" type="pres">
      <dgm:prSet presAssocID="{E636ABC9-2CB1-4FBB-ACAD-7B90E56B61E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8F8D7C-CF57-47D3-A2E6-D5A129537C6B}" type="presOf" srcId="{EB0A23B3-4F3A-48D5-82E9-D1BCB3EA47FF}" destId="{1197A3FD-CDB5-4791-8F31-EBD5FFCDB801}" srcOrd="1" destOrd="0" presId="urn:microsoft.com/office/officeart/2005/8/layout/radial5"/>
    <dgm:cxn modelId="{D50116F9-69AC-4995-8201-66B3C98B96A9}" type="presOf" srcId="{0BA49375-499E-4F83-9174-02F9E89B307E}" destId="{C6D545B6-3CBA-4F38-BD73-A9F8B9F1E02E}" srcOrd="0" destOrd="0" presId="urn:microsoft.com/office/officeart/2005/8/layout/radial5"/>
    <dgm:cxn modelId="{06909FEC-AADE-4E83-9D99-533C7F0CBF5F}" type="presOf" srcId="{2B129026-1428-4E8F-8591-8FE608A2CF9C}" destId="{EF16A953-F7C6-40EE-A91A-0784CDE1A35C}" srcOrd="0" destOrd="0" presId="urn:microsoft.com/office/officeart/2005/8/layout/radial5"/>
    <dgm:cxn modelId="{CACEF8A6-9803-4EF2-A8F2-69DBF94F31A3}" type="presOf" srcId="{E846FE96-0331-43E4-9BC7-7B10A8096004}" destId="{EE7BE362-13EF-4B4F-9037-FE41A76C95B6}" srcOrd="0" destOrd="0" presId="urn:microsoft.com/office/officeart/2005/8/layout/radial5"/>
    <dgm:cxn modelId="{7C3749B9-5FD5-4E05-94A5-021095645551}" type="presOf" srcId="{97E4D071-AC3D-4BD3-BA29-E3C2F1CD38C3}" destId="{83BA989E-68AF-4749-AAAC-315AE726D0CA}" srcOrd="0" destOrd="0" presId="urn:microsoft.com/office/officeart/2005/8/layout/radial5"/>
    <dgm:cxn modelId="{B7ED5024-7352-4ADE-A6A1-1FBC0626934F}" type="presOf" srcId="{8F6D0A12-F649-4C55-99B5-0AAE2A467E6A}" destId="{E02B35EF-F90C-4497-8D07-84180D8CCA54}" srcOrd="0" destOrd="0" presId="urn:microsoft.com/office/officeart/2005/8/layout/radial5"/>
    <dgm:cxn modelId="{1A725263-61E9-4EF3-9FC9-92CB83D56E3D}" type="presOf" srcId="{C57247A7-70AD-4E5B-992C-9BBA85DE93B9}" destId="{057F7BB8-137D-41FE-B675-3B9DCF0888D7}" srcOrd="1" destOrd="0" presId="urn:microsoft.com/office/officeart/2005/8/layout/radial5"/>
    <dgm:cxn modelId="{45D0047E-B361-4392-B6B7-225EF0E1E13C}" type="presOf" srcId="{F5E9D50E-3EE9-4AA9-AC91-A8323D832508}" destId="{7574C0AE-F458-4782-B4FF-3AC3C9BAC84A}" srcOrd="0" destOrd="0" presId="urn:microsoft.com/office/officeart/2005/8/layout/radial5"/>
    <dgm:cxn modelId="{B7D72DC7-D2C3-4D7A-82C5-542FB86A1239}" type="presOf" srcId="{455C303C-85F6-40BC-BA23-87165C934C5C}" destId="{A8E9DC88-29F1-482B-BC96-F97DA71138F8}" srcOrd="0" destOrd="0" presId="urn:microsoft.com/office/officeart/2005/8/layout/radial5"/>
    <dgm:cxn modelId="{EDF6C1A4-6F97-4DA4-A0D0-9B3B258D8E5D}" type="presOf" srcId="{2240EBAC-D4A6-4BA8-9B0A-7602AF297FE7}" destId="{E6A43F6E-B11A-4580-8AF3-6DDDE4A23178}" srcOrd="1" destOrd="0" presId="urn:microsoft.com/office/officeart/2005/8/layout/radial5"/>
    <dgm:cxn modelId="{31347E30-945A-4F57-82D0-C8187F016892}" type="presOf" srcId="{E49CD722-49CF-4961-B5FD-108600E23088}" destId="{247369CE-7002-4406-A19F-1FD71BC40A83}" srcOrd="1" destOrd="0" presId="urn:microsoft.com/office/officeart/2005/8/layout/radial5"/>
    <dgm:cxn modelId="{B3F1C308-3665-467F-9C9B-18E3D69C2F76}" type="presOf" srcId="{E846FE96-0331-43E4-9BC7-7B10A8096004}" destId="{92D243D8-3449-4264-A390-B254373F159D}" srcOrd="1" destOrd="0" presId="urn:microsoft.com/office/officeart/2005/8/layout/radial5"/>
    <dgm:cxn modelId="{D78CEE9E-6361-4C01-8E36-8D5E5A4452B9}" type="presOf" srcId="{F5E9D50E-3EE9-4AA9-AC91-A8323D832508}" destId="{BC96DB36-AE0B-440F-8DB5-67F9D267CDF5}" srcOrd="1" destOrd="0" presId="urn:microsoft.com/office/officeart/2005/8/layout/radial5"/>
    <dgm:cxn modelId="{03CEFF62-62D2-4605-B66B-903C71D412BB}" type="presOf" srcId="{BA1E6FB4-285B-4A0A-89BE-7C6C6696A53A}" destId="{A22E60EE-6E05-4BA0-B2F7-6AFEFE55C4DB}" srcOrd="0" destOrd="0" presId="urn:microsoft.com/office/officeart/2005/8/layout/radial5"/>
    <dgm:cxn modelId="{77E6A2DD-1046-441F-9084-D3FDCAF6A686}" type="presOf" srcId="{8E98B308-078A-4346-8F52-BF466887D794}" destId="{E660A968-2FE6-4A9E-9B2E-32C7F69B3AC4}" srcOrd="0" destOrd="0" presId="urn:microsoft.com/office/officeart/2005/8/layout/radial5"/>
    <dgm:cxn modelId="{2B981755-33CA-4D42-AE6D-540A0F8432F9}" type="presOf" srcId="{FD1744CF-BBA6-4521-B624-8C011EAAF5CB}" destId="{A1EFD650-03DA-4830-9ADB-F7649EE2AD31}" srcOrd="0" destOrd="0" presId="urn:microsoft.com/office/officeart/2005/8/layout/radial5"/>
    <dgm:cxn modelId="{87ED181D-CD9B-44AE-B279-755AA8983575}" srcId="{0BA49375-499E-4F83-9174-02F9E89B307E}" destId="{555AB356-3EE3-49B5-B9B4-27A700B174E9}" srcOrd="5" destOrd="0" parTransId="{8E98B308-078A-4346-8F52-BF466887D794}" sibTransId="{E1F88924-8F2F-46D6-8D9D-F39B71654C0C}"/>
    <dgm:cxn modelId="{711F3EA3-E827-4366-86D5-50AFF60B46F3}" type="presOf" srcId="{BA1E6FB4-285B-4A0A-89BE-7C6C6696A53A}" destId="{DA5E0ECA-B198-4EB4-B6CD-5C2BB9E598DF}" srcOrd="1" destOrd="0" presId="urn:microsoft.com/office/officeart/2005/8/layout/radial5"/>
    <dgm:cxn modelId="{E1C860D6-A39D-439A-BC63-7F41BF796A0F}" type="presOf" srcId="{047EB7A1-C72A-445E-9CD9-31FAB14EE28B}" destId="{7124DEF5-79A9-4653-B4B6-15DB939AFA17}" srcOrd="0" destOrd="0" presId="urn:microsoft.com/office/officeart/2005/8/layout/radial5"/>
    <dgm:cxn modelId="{4928CAB2-CBD5-43E2-962C-5561596E9184}" srcId="{0BA49375-499E-4F83-9174-02F9E89B307E}" destId="{047EB7A1-C72A-445E-9CD9-31FAB14EE28B}" srcOrd="1" destOrd="0" parTransId="{8F6D0A12-F649-4C55-99B5-0AAE2A467E6A}" sibTransId="{AACDA743-8DE6-444D-801C-3DE3EBC97F4B}"/>
    <dgm:cxn modelId="{710B1022-29A0-454D-9CE0-7B3F434726A8}" srcId="{0BA49375-499E-4F83-9174-02F9E89B307E}" destId="{2B129026-1428-4E8F-8591-8FE608A2CF9C}" srcOrd="6" destOrd="0" parTransId="{F5E9D50E-3EE9-4AA9-AC91-A8323D832508}" sibTransId="{01ADA0C5-821F-4148-A37B-647E46E2583E}"/>
    <dgm:cxn modelId="{BC908D54-5E54-40FF-899A-CDF7FDC66FFB}" type="presOf" srcId="{8E98B308-078A-4346-8F52-BF466887D794}" destId="{8503F78B-50EC-4C84-BDAE-0930E6CA5713}" srcOrd="1" destOrd="0" presId="urn:microsoft.com/office/officeart/2005/8/layout/radial5"/>
    <dgm:cxn modelId="{AE81541D-6875-4129-92E2-9D8BD786EB76}" srcId="{0BA49375-499E-4F83-9174-02F9E89B307E}" destId="{38C3BB44-1532-4C7F-AEC2-B3C5B1B40C95}" srcOrd="0" destOrd="0" parTransId="{C57247A7-70AD-4E5B-992C-9BBA85DE93B9}" sibTransId="{16B96E35-B2FA-4D76-A0F5-B128E2BB8B41}"/>
    <dgm:cxn modelId="{BE5940D9-A372-42FE-8CB7-E39A483CAF01}" srcId="{0BA49375-499E-4F83-9174-02F9E89B307E}" destId="{97E4D071-AC3D-4BD3-BA29-E3C2F1CD38C3}" srcOrd="4" destOrd="0" parTransId="{BA1E6FB4-285B-4A0A-89BE-7C6C6696A53A}" sibTransId="{3E893E06-5389-4864-B511-5F9CC133C6DB}"/>
    <dgm:cxn modelId="{4C482051-0D26-4D7A-B4D7-659BA865810A}" srcId="{0BA49375-499E-4F83-9174-02F9E89B307E}" destId="{455C303C-85F6-40BC-BA23-87165C934C5C}" srcOrd="3" destOrd="0" parTransId="{EB0A23B3-4F3A-48D5-82E9-D1BCB3EA47FF}" sibTransId="{5C63AEDB-112C-401E-8496-F3AAAF6C6232}"/>
    <dgm:cxn modelId="{4912FCCB-E4FB-4B4A-A433-5D96DB8D9551}" type="presOf" srcId="{51CA1879-EDA6-4A06-A155-A63BE0D9623C}" destId="{C79C9A09-0041-4559-854F-B8A0A3DBA81F}" srcOrd="0" destOrd="0" presId="urn:microsoft.com/office/officeart/2005/8/layout/radial5"/>
    <dgm:cxn modelId="{440DA325-9D98-42B2-B6B3-FBA764053595}" type="presOf" srcId="{E636ABC9-2CB1-4FBB-ACAD-7B90E56B61E4}" destId="{67A33972-A0FE-4B7C-8C50-13B8BE059208}" srcOrd="0" destOrd="0" presId="urn:microsoft.com/office/officeart/2005/8/layout/radial5"/>
    <dgm:cxn modelId="{0924D635-FBF1-4250-8A08-52484D1C930B}" srcId="{0BA49375-499E-4F83-9174-02F9E89B307E}" destId="{E636ABC9-2CB1-4FBB-ACAD-7B90E56B61E4}" srcOrd="8" destOrd="0" parTransId="{E846FE96-0331-43E4-9BC7-7B10A8096004}" sibTransId="{76649B22-A3D6-4223-A890-760AF351728B}"/>
    <dgm:cxn modelId="{A603FC07-28CF-4C3A-ABE4-2E5E89E51158}" type="presOf" srcId="{C57247A7-70AD-4E5B-992C-9BBA85DE93B9}" destId="{308B90D2-9FF4-4FF4-AF24-0AFB0415C65A}" srcOrd="0" destOrd="0" presId="urn:microsoft.com/office/officeart/2005/8/layout/radial5"/>
    <dgm:cxn modelId="{3DD13875-F394-408D-811E-85C897F3716E}" type="presOf" srcId="{EB0A23B3-4F3A-48D5-82E9-D1BCB3EA47FF}" destId="{C4C02615-0FD9-4625-9922-D5FEDDCB7003}" srcOrd="0" destOrd="0" presId="urn:microsoft.com/office/officeart/2005/8/layout/radial5"/>
    <dgm:cxn modelId="{07A67F8E-3A62-4E1C-98F2-27DF60D51F29}" srcId="{0BA49375-499E-4F83-9174-02F9E89B307E}" destId="{FD1744CF-BBA6-4521-B624-8C011EAAF5CB}" srcOrd="2" destOrd="0" parTransId="{2240EBAC-D4A6-4BA8-9B0A-7602AF297FE7}" sibTransId="{1BC0D1AA-F0E3-4023-938E-7F11F539E6A8}"/>
    <dgm:cxn modelId="{DF5565E3-C8C4-4A7A-A51F-56AB0F0BB6D1}" type="presOf" srcId="{2240EBAC-D4A6-4BA8-9B0A-7602AF297FE7}" destId="{1BAD173C-6FD2-487F-88D5-0ED921FFC3DC}" srcOrd="0" destOrd="0" presId="urn:microsoft.com/office/officeart/2005/8/layout/radial5"/>
    <dgm:cxn modelId="{35658B2A-E8A0-4C77-87AA-EB72B55826B4}" type="presOf" srcId="{8F6D0A12-F649-4C55-99B5-0AAE2A467E6A}" destId="{995F17D4-EDD8-495E-8728-08864ECE7282}" srcOrd="1" destOrd="0" presId="urn:microsoft.com/office/officeart/2005/8/layout/radial5"/>
    <dgm:cxn modelId="{6471A71D-D915-4FF1-AFAA-76BE2D8DDE0C}" type="presOf" srcId="{E49CD722-49CF-4961-B5FD-108600E23088}" destId="{4D905522-A3D4-468A-9F1F-1265ACE9B2CC}" srcOrd="0" destOrd="0" presId="urn:microsoft.com/office/officeart/2005/8/layout/radial5"/>
    <dgm:cxn modelId="{30CDE400-36EA-4893-BB2F-C2CCE5F0F429}" type="presOf" srcId="{AD6EFAC1-06D2-475B-B73B-97D595529A5F}" destId="{D3FF3396-7589-4E56-84CC-6BBEA041967F}" srcOrd="0" destOrd="0" presId="urn:microsoft.com/office/officeart/2005/8/layout/radial5"/>
    <dgm:cxn modelId="{FD2E6FCD-FD5B-4CE8-A0A2-3614EA1B1BB7}" type="presOf" srcId="{38C3BB44-1532-4C7F-AEC2-B3C5B1B40C95}" destId="{5DF91742-123A-45D7-AEE1-4ECB8FC12C93}" srcOrd="0" destOrd="0" presId="urn:microsoft.com/office/officeart/2005/8/layout/radial5"/>
    <dgm:cxn modelId="{36A82BE7-C337-4A49-8C0B-8C015E3A774A}" srcId="{AD6EFAC1-06D2-475B-B73B-97D595529A5F}" destId="{0BA49375-499E-4F83-9174-02F9E89B307E}" srcOrd="0" destOrd="0" parTransId="{7CC4CF19-DA8E-4F15-B681-82CED0167F66}" sibTransId="{D04660D8-B2FA-4BDB-9737-472EF9D84945}"/>
    <dgm:cxn modelId="{7A09C504-E931-42D0-92B6-2FB6D1957EE9}" type="presOf" srcId="{555AB356-3EE3-49B5-B9B4-27A700B174E9}" destId="{E49A4865-3431-4C90-938E-73D9CEF38671}" srcOrd="0" destOrd="0" presId="urn:microsoft.com/office/officeart/2005/8/layout/radial5"/>
    <dgm:cxn modelId="{6830A937-AD96-4D7B-A015-5258CEB0D49A}" srcId="{0BA49375-499E-4F83-9174-02F9E89B307E}" destId="{51CA1879-EDA6-4A06-A155-A63BE0D9623C}" srcOrd="7" destOrd="0" parTransId="{E49CD722-49CF-4961-B5FD-108600E23088}" sibTransId="{487ABF06-B02E-4A3D-974F-9BBA98C3FD03}"/>
    <dgm:cxn modelId="{001BC5C2-3269-44DE-81C4-5053BBC5CABD}" type="presParOf" srcId="{D3FF3396-7589-4E56-84CC-6BBEA041967F}" destId="{C6D545B6-3CBA-4F38-BD73-A9F8B9F1E02E}" srcOrd="0" destOrd="0" presId="urn:microsoft.com/office/officeart/2005/8/layout/radial5"/>
    <dgm:cxn modelId="{2778DD73-45B5-43C8-859C-121901CFA4F2}" type="presParOf" srcId="{D3FF3396-7589-4E56-84CC-6BBEA041967F}" destId="{308B90D2-9FF4-4FF4-AF24-0AFB0415C65A}" srcOrd="1" destOrd="0" presId="urn:microsoft.com/office/officeart/2005/8/layout/radial5"/>
    <dgm:cxn modelId="{67CF4D93-28B4-49B2-A4FD-BDECBC3CEE18}" type="presParOf" srcId="{308B90D2-9FF4-4FF4-AF24-0AFB0415C65A}" destId="{057F7BB8-137D-41FE-B675-3B9DCF0888D7}" srcOrd="0" destOrd="0" presId="urn:microsoft.com/office/officeart/2005/8/layout/radial5"/>
    <dgm:cxn modelId="{38D6F3A7-8064-4BFC-8935-E5F8B2AE0E42}" type="presParOf" srcId="{D3FF3396-7589-4E56-84CC-6BBEA041967F}" destId="{5DF91742-123A-45D7-AEE1-4ECB8FC12C93}" srcOrd="2" destOrd="0" presId="urn:microsoft.com/office/officeart/2005/8/layout/radial5"/>
    <dgm:cxn modelId="{5403FDA1-B835-4DAF-A113-B0C0CEAAF991}" type="presParOf" srcId="{D3FF3396-7589-4E56-84CC-6BBEA041967F}" destId="{E02B35EF-F90C-4497-8D07-84180D8CCA54}" srcOrd="3" destOrd="0" presId="urn:microsoft.com/office/officeart/2005/8/layout/radial5"/>
    <dgm:cxn modelId="{B3E0AD2F-675D-47B0-BE63-B0DF7A0747AA}" type="presParOf" srcId="{E02B35EF-F90C-4497-8D07-84180D8CCA54}" destId="{995F17D4-EDD8-495E-8728-08864ECE7282}" srcOrd="0" destOrd="0" presId="urn:microsoft.com/office/officeart/2005/8/layout/radial5"/>
    <dgm:cxn modelId="{33F46867-A20B-48E0-9C7D-A559A4094F65}" type="presParOf" srcId="{D3FF3396-7589-4E56-84CC-6BBEA041967F}" destId="{7124DEF5-79A9-4653-B4B6-15DB939AFA17}" srcOrd="4" destOrd="0" presId="urn:microsoft.com/office/officeart/2005/8/layout/radial5"/>
    <dgm:cxn modelId="{D840C43C-BA0C-4551-A2D2-B6610D254DBA}" type="presParOf" srcId="{D3FF3396-7589-4E56-84CC-6BBEA041967F}" destId="{1BAD173C-6FD2-487F-88D5-0ED921FFC3DC}" srcOrd="5" destOrd="0" presId="urn:microsoft.com/office/officeart/2005/8/layout/radial5"/>
    <dgm:cxn modelId="{4E532483-2ACF-4EA4-977E-F59FEE0EF32F}" type="presParOf" srcId="{1BAD173C-6FD2-487F-88D5-0ED921FFC3DC}" destId="{E6A43F6E-B11A-4580-8AF3-6DDDE4A23178}" srcOrd="0" destOrd="0" presId="urn:microsoft.com/office/officeart/2005/8/layout/radial5"/>
    <dgm:cxn modelId="{657BD2C1-D1B3-49D6-A150-3A25E99C53CB}" type="presParOf" srcId="{D3FF3396-7589-4E56-84CC-6BBEA041967F}" destId="{A1EFD650-03DA-4830-9ADB-F7649EE2AD31}" srcOrd="6" destOrd="0" presId="urn:microsoft.com/office/officeart/2005/8/layout/radial5"/>
    <dgm:cxn modelId="{8F5D5C66-9260-4202-94C2-FB6924B2F1D7}" type="presParOf" srcId="{D3FF3396-7589-4E56-84CC-6BBEA041967F}" destId="{C4C02615-0FD9-4625-9922-D5FEDDCB7003}" srcOrd="7" destOrd="0" presId="urn:microsoft.com/office/officeart/2005/8/layout/radial5"/>
    <dgm:cxn modelId="{4C4C8384-B457-4642-9C7F-E2D0E61883B0}" type="presParOf" srcId="{C4C02615-0FD9-4625-9922-D5FEDDCB7003}" destId="{1197A3FD-CDB5-4791-8F31-EBD5FFCDB801}" srcOrd="0" destOrd="0" presId="urn:microsoft.com/office/officeart/2005/8/layout/radial5"/>
    <dgm:cxn modelId="{9A959BC8-1308-49F4-9450-4B8974202C5D}" type="presParOf" srcId="{D3FF3396-7589-4E56-84CC-6BBEA041967F}" destId="{A8E9DC88-29F1-482B-BC96-F97DA71138F8}" srcOrd="8" destOrd="0" presId="urn:microsoft.com/office/officeart/2005/8/layout/radial5"/>
    <dgm:cxn modelId="{79805147-EA4B-403B-A9A8-E778274E39A8}" type="presParOf" srcId="{D3FF3396-7589-4E56-84CC-6BBEA041967F}" destId="{A22E60EE-6E05-4BA0-B2F7-6AFEFE55C4DB}" srcOrd="9" destOrd="0" presId="urn:microsoft.com/office/officeart/2005/8/layout/radial5"/>
    <dgm:cxn modelId="{1CEED101-20B8-4B64-B8FD-5C039A06AB89}" type="presParOf" srcId="{A22E60EE-6E05-4BA0-B2F7-6AFEFE55C4DB}" destId="{DA5E0ECA-B198-4EB4-B6CD-5C2BB9E598DF}" srcOrd="0" destOrd="0" presId="urn:microsoft.com/office/officeart/2005/8/layout/radial5"/>
    <dgm:cxn modelId="{EAC9DC77-B794-44BB-AB62-395EC8E368C3}" type="presParOf" srcId="{D3FF3396-7589-4E56-84CC-6BBEA041967F}" destId="{83BA989E-68AF-4749-AAAC-315AE726D0CA}" srcOrd="10" destOrd="0" presId="urn:microsoft.com/office/officeart/2005/8/layout/radial5"/>
    <dgm:cxn modelId="{B1FD9ACE-A9BD-46FC-8E09-66E5BB65302B}" type="presParOf" srcId="{D3FF3396-7589-4E56-84CC-6BBEA041967F}" destId="{E660A968-2FE6-4A9E-9B2E-32C7F69B3AC4}" srcOrd="11" destOrd="0" presId="urn:microsoft.com/office/officeart/2005/8/layout/radial5"/>
    <dgm:cxn modelId="{166BA642-C952-4E89-BD3A-F7899C7FC573}" type="presParOf" srcId="{E660A968-2FE6-4A9E-9B2E-32C7F69B3AC4}" destId="{8503F78B-50EC-4C84-BDAE-0930E6CA5713}" srcOrd="0" destOrd="0" presId="urn:microsoft.com/office/officeart/2005/8/layout/radial5"/>
    <dgm:cxn modelId="{840F6101-68AE-4623-AFD0-CEA74F386734}" type="presParOf" srcId="{D3FF3396-7589-4E56-84CC-6BBEA041967F}" destId="{E49A4865-3431-4C90-938E-73D9CEF38671}" srcOrd="12" destOrd="0" presId="urn:microsoft.com/office/officeart/2005/8/layout/radial5"/>
    <dgm:cxn modelId="{11914D40-9831-4B04-8150-A1781B202A99}" type="presParOf" srcId="{D3FF3396-7589-4E56-84CC-6BBEA041967F}" destId="{7574C0AE-F458-4782-B4FF-3AC3C9BAC84A}" srcOrd="13" destOrd="0" presId="urn:microsoft.com/office/officeart/2005/8/layout/radial5"/>
    <dgm:cxn modelId="{C3F933EC-3BC3-4BD0-A462-77D0B30B2B2D}" type="presParOf" srcId="{7574C0AE-F458-4782-B4FF-3AC3C9BAC84A}" destId="{BC96DB36-AE0B-440F-8DB5-67F9D267CDF5}" srcOrd="0" destOrd="0" presId="urn:microsoft.com/office/officeart/2005/8/layout/radial5"/>
    <dgm:cxn modelId="{EDC96D75-041B-450C-9846-A11C3D719653}" type="presParOf" srcId="{D3FF3396-7589-4E56-84CC-6BBEA041967F}" destId="{EF16A953-F7C6-40EE-A91A-0784CDE1A35C}" srcOrd="14" destOrd="0" presId="urn:microsoft.com/office/officeart/2005/8/layout/radial5"/>
    <dgm:cxn modelId="{78DEA30F-B747-4E10-B354-A2B94EE19134}" type="presParOf" srcId="{D3FF3396-7589-4E56-84CC-6BBEA041967F}" destId="{4D905522-A3D4-468A-9F1F-1265ACE9B2CC}" srcOrd="15" destOrd="0" presId="urn:microsoft.com/office/officeart/2005/8/layout/radial5"/>
    <dgm:cxn modelId="{FF2B9360-2CE1-4164-8CA6-62A85A4F3CA7}" type="presParOf" srcId="{4D905522-A3D4-468A-9F1F-1265ACE9B2CC}" destId="{247369CE-7002-4406-A19F-1FD71BC40A83}" srcOrd="0" destOrd="0" presId="urn:microsoft.com/office/officeart/2005/8/layout/radial5"/>
    <dgm:cxn modelId="{8053404A-838F-471A-A622-10DDBBD02078}" type="presParOf" srcId="{D3FF3396-7589-4E56-84CC-6BBEA041967F}" destId="{C79C9A09-0041-4559-854F-B8A0A3DBA81F}" srcOrd="16" destOrd="0" presId="urn:microsoft.com/office/officeart/2005/8/layout/radial5"/>
    <dgm:cxn modelId="{B54CD4D3-C780-414D-ABA1-66ED55017A2C}" type="presParOf" srcId="{D3FF3396-7589-4E56-84CC-6BBEA041967F}" destId="{EE7BE362-13EF-4B4F-9037-FE41A76C95B6}" srcOrd="17" destOrd="0" presId="urn:microsoft.com/office/officeart/2005/8/layout/radial5"/>
    <dgm:cxn modelId="{A0D17F01-492E-402A-A2DA-1678E0B52019}" type="presParOf" srcId="{EE7BE362-13EF-4B4F-9037-FE41A76C95B6}" destId="{92D243D8-3449-4264-A390-B254373F159D}" srcOrd="0" destOrd="0" presId="urn:microsoft.com/office/officeart/2005/8/layout/radial5"/>
    <dgm:cxn modelId="{855ADC22-E8AF-4C9C-B96D-AC08D05F87B9}" type="presParOf" srcId="{D3FF3396-7589-4E56-84CC-6BBEA041967F}" destId="{67A33972-A0FE-4B7C-8C50-13B8BE05920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582033-FD45-4B06-9316-FCC3359E33E3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6AB5DCDF-3793-4AC8-BCC1-86000F8E63E4}">
      <dgm:prSet/>
      <dgm:spPr/>
      <dgm:t>
        <a:bodyPr/>
        <a:lstStyle/>
        <a:p>
          <a:r>
            <a:rPr lang="es-MX" b="1" dirty="0"/>
            <a:t>DISPOSICIONES GENERALES</a:t>
          </a:r>
        </a:p>
      </dgm:t>
    </dgm:pt>
    <dgm:pt modelId="{32D7107F-E5D5-427B-819B-2848D758D463}" type="parTrans" cxnId="{C1CA59A4-5F92-4EA0-A149-21B462BE0E86}">
      <dgm:prSet/>
      <dgm:spPr/>
      <dgm:t>
        <a:bodyPr/>
        <a:lstStyle/>
        <a:p>
          <a:endParaRPr lang="es-MX" b="1"/>
        </a:p>
      </dgm:t>
    </dgm:pt>
    <dgm:pt modelId="{9FA6440B-E860-4B69-B6E9-A2E5ED9D7A21}" type="sibTrans" cxnId="{C1CA59A4-5F92-4EA0-A149-21B462BE0E86}">
      <dgm:prSet/>
      <dgm:spPr/>
      <dgm:t>
        <a:bodyPr/>
        <a:lstStyle/>
        <a:p>
          <a:endParaRPr lang="es-MX" b="1"/>
        </a:p>
      </dgm:t>
    </dgm:pt>
    <dgm:pt modelId="{1FEFFB8F-4EE3-445A-92A6-C6FBDF752B94}">
      <dgm:prSet/>
      <dgm:spPr/>
      <dgm:t>
        <a:bodyPr/>
        <a:lstStyle/>
        <a:p>
          <a:r>
            <a:rPr lang="es-MX" b="1" dirty="0"/>
            <a:t>RESPONSABLES EN MATERIA DE TRANSPARENCIA Y ACCESO A LA INFORMACIÓN</a:t>
          </a:r>
        </a:p>
      </dgm:t>
    </dgm:pt>
    <dgm:pt modelId="{40F491A2-EFD5-48A6-BAAE-4A203E6EF13C}" type="parTrans" cxnId="{DF234149-78AD-4E7E-9BA8-5EDF34F54B37}">
      <dgm:prSet/>
      <dgm:spPr/>
      <dgm:t>
        <a:bodyPr/>
        <a:lstStyle/>
        <a:p>
          <a:endParaRPr lang="es-MX" b="1"/>
        </a:p>
      </dgm:t>
    </dgm:pt>
    <dgm:pt modelId="{90C822E8-BACD-4B98-A7B1-19ECF468C17B}" type="sibTrans" cxnId="{DF234149-78AD-4E7E-9BA8-5EDF34F54B37}">
      <dgm:prSet/>
      <dgm:spPr/>
      <dgm:t>
        <a:bodyPr/>
        <a:lstStyle/>
        <a:p>
          <a:endParaRPr lang="es-MX" b="1"/>
        </a:p>
      </dgm:t>
    </dgm:pt>
    <dgm:pt modelId="{C03AD10E-6AC5-46B2-A2E7-8C07E7B5D7F3}">
      <dgm:prSet/>
      <dgm:spPr/>
      <dgm:t>
        <a:bodyPr/>
        <a:lstStyle/>
        <a:p>
          <a:r>
            <a:rPr lang="es-MX" b="1" dirty="0"/>
            <a:t>CULTURA DE TRANSPARENCIA Y APERTURA GUBERNAMENTAL</a:t>
          </a:r>
        </a:p>
      </dgm:t>
    </dgm:pt>
    <dgm:pt modelId="{0ABF7361-75A3-48E5-A966-7902AB7FFCC1}" type="parTrans" cxnId="{80E82C22-0D84-4307-A90D-0173BC82ADD7}">
      <dgm:prSet/>
      <dgm:spPr/>
      <dgm:t>
        <a:bodyPr/>
        <a:lstStyle/>
        <a:p>
          <a:endParaRPr lang="es-MX" b="1"/>
        </a:p>
      </dgm:t>
    </dgm:pt>
    <dgm:pt modelId="{60CB2F08-8419-49A7-8928-23DF153C18AC}" type="sibTrans" cxnId="{80E82C22-0D84-4307-A90D-0173BC82ADD7}">
      <dgm:prSet/>
      <dgm:spPr/>
      <dgm:t>
        <a:bodyPr/>
        <a:lstStyle/>
        <a:p>
          <a:endParaRPr lang="es-MX" b="1"/>
        </a:p>
      </dgm:t>
    </dgm:pt>
    <dgm:pt modelId="{8DD99A5D-D2CF-4CA8-8F5F-F1F76BD09563}">
      <dgm:prSet/>
      <dgm:spPr/>
      <dgm:t>
        <a:bodyPr/>
        <a:lstStyle/>
        <a:p>
          <a:r>
            <a:rPr lang="es-MX" b="1" dirty="0"/>
            <a:t>PLATAFORMA NACIONAL DE TRANSPARENCIA</a:t>
          </a:r>
        </a:p>
      </dgm:t>
    </dgm:pt>
    <dgm:pt modelId="{C57C4A48-2B4D-4C43-A69C-19C34C293355}" type="parTrans" cxnId="{7F0827DC-25FF-437A-A5F3-B1FF2D932494}">
      <dgm:prSet/>
      <dgm:spPr/>
      <dgm:t>
        <a:bodyPr/>
        <a:lstStyle/>
        <a:p>
          <a:endParaRPr lang="es-MX" b="1"/>
        </a:p>
      </dgm:t>
    </dgm:pt>
    <dgm:pt modelId="{6663A2EF-24C4-426B-82A4-10F89D9ADCF3}" type="sibTrans" cxnId="{7F0827DC-25FF-437A-A5F3-B1FF2D932494}">
      <dgm:prSet/>
      <dgm:spPr/>
      <dgm:t>
        <a:bodyPr/>
        <a:lstStyle/>
        <a:p>
          <a:endParaRPr lang="es-MX" b="1"/>
        </a:p>
      </dgm:t>
    </dgm:pt>
    <dgm:pt modelId="{E78752BC-529C-489A-8A44-2B32C6E66D57}">
      <dgm:prSet/>
      <dgm:spPr/>
      <dgm:t>
        <a:bodyPr/>
        <a:lstStyle/>
        <a:p>
          <a:r>
            <a:rPr lang="es-MX" b="1" dirty="0"/>
            <a:t>OBLIGACIONES DE TRANSPARENCIA</a:t>
          </a:r>
        </a:p>
      </dgm:t>
    </dgm:pt>
    <dgm:pt modelId="{BD129E21-31B8-4AAE-8208-1B8FF29BD334}" type="parTrans" cxnId="{AF2AAEDB-8C45-4044-BCE1-129E0453DC9F}">
      <dgm:prSet/>
      <dgm:spPr/>
      <dgm:t>
        <a:bodyPr/>
        <a:lstStyle/>
        <a:p>
          <a:endParaRPr lang="es-MX" b="1"/>
        </a:p>
      </dgm:t>
    </dgm:pt>
    <dgm:pt modelId="{310CD145-0AE6-43BC-A156-EAE39CA0EBD6}" type="sibTrans" cxnId="{AF2AAEDB-8C45-4044-BCE1-129E0453DC9F}">
      <dgm:prSet/>
      <dgm:spPr/>
      <dgm:t>
        <a:bodyPr/>
        <a:lstStyle/>
        <a:p>
          <a:endParaRPr lang="es-MX" b="1"/>
        </a:p>
      </dgm:t>
    </dgm:pt>
    <dgm:pt modelId="{3C337D0F-F96E-4420-B5BE-3C9250608B20}">
      <dgm:prSet/>
      <dgm:spPr/>
      <dgm:t>
        <a:bodyPr/>
        <a:lstStyle/>
        <a:p>
          <a:r>
            <a:rPr lang="es-MX" b="1" dirty="0"/>
            <a:t>INFORMACIÓN CLASIFICADA</a:t>
          </a:r>
        </a:p>
      </dgm:t>
    </dgm:pt>
    <dgm:pt modelId="{9C6C0EE4-0995-413B-8508-E9B3233B9BCD}" type="parTrans" cxnId="{D4A45E06-6292-4EAF-A590-05C14ADC915C}">
      <dgm:prSet/>
      <dgm:spPr/>
      <dgm:t>
        <a:bodyPr/>
        <a:lstStyle/>
        <a:p>
          <a:endParaRPr lang="es-MX" b="1"/>
        </a:p>
      </dgm:t>
    </dgm:pt>
    <dgm:pt modelId="{8124F1DE-3EBB-4DB5-AF7A-731DED4B0386}" type="sibTrans" cxnId="{D4A45E06-6292-4EAF-A590-05C14ADC915C}">
      <dgm:prSet/>
      <dgm:spPr/>
      <dgm:t>
        <a:bodyPr/>
        <a:lstStyle/>
        <a:p>
          <a:endParaRPr lang="es-MX" b="1"/>
        </a:p>
      </dgm:t>
    </dgm:pt>
    <dgm:pt modelId="{A12F4880-C99C-4B2D-93C6-EE238AA75D4B}">
      <dgm:prSet/>
      <dgm:spPr/>
      <dgm:t>
        <a:bodyPr/>
        <a:lstStyle/>
        <a:p>
          <a:r>
            <a:rPr lang="es-MX" b="1" dirty="0"/>
            <a:t>PROCEDIMIENTOS DE ACCESO A LA INFORMACIÓN PÚBLICA</a:t>
          </a:r>
        </a:p>
      </dgm:t>
    </dgm:pt>
    <dgm:pt modelId="{E1485401-149D-4689-89A7-ECC19F94EF74}" type="parTrans" cxnId="{101C1E18-DD9E-425B-8FC3-C8062C8AC7D5}">
      <dgm:prSet/>
      <dgm:spPr/>
      <dgm:t>
        <a:bodyPr/>
        <a:lstStyle/>
        <a:p>
          <a:endParaRPr lang="es-MX" b="1"/>
        </a:p>
      </dgm:t>
    </dgm:pt>
    <dgm:pt modelId="{ED06AE4E-38D2-4B65-A7B1-EDF88ADF293A}" type="sibTrans" cxnId="{101C1E18-DD9E-425B-8FC3-C8062C8AC7D5}">
      <dgm:prSet/>
      <dgm:spPr/>
      <dgm:t>
        <a:bodyPr/>
        <a:lstStyle/>
        <a:p>
          <a:endParaRPr lang="es-MX" b="1"/>
        </a:p>
      </dgm:t>
    </dgm:pt>
    <dgm:pt modelId="{B6305419-52B0-4AA2-B2B0-C735B7E0C73E}">
      <dgm:prSet/>
      <dgm:spPr/>
      <dgm:t>
        <a:bodyPr/>
        <a:lstStyle/>
        <a:p>
          <a:r>
            <a:rPr lang="es-MX" b="1" dirty="0"/>
            <a:t>DE LOS PROCEDIMIENTOS DE IMPUGNACIÓN EN MATERIA DE ACCESO A LA INFORMACIÓN PÚBLICA</a:t>
          </a:r>
        </a:p>
      </dgm:t>
    </dgm:pt>
    <dgm:pt modelId="{5F98A584-1234-4525-BE38-3E688B274C6A}" type="parTrans" cxnId="{9C0DDF0A-C958-431D-B6DC-B1AA7FF920EE}">
      <dgm:prSet/>
      <dgm:spPr/>
      <dgm:t>
        <a:bodyPr/>
        <a:lstStyle/>
        <a:p>
          <a:endParaRPr lang="es-MX" b="1"/>
        </a:p>
      </dgm:t>
    </dgm:pt>
    <dgm:pt modelId="{72020BAC-9869-4FFB-81C3-91C80BD4EEC6}" type="sibTrans" cxnId="{9C0DDF0A-C958-431D-B6DC-B1AA7FF920EE}">
      <dgm:prSet/>
      <dgm:spPr/>
      <dgm:t>
        <a:bodyPr/>
        <a:lstStyle/>
        <a:p>
          <a:endParaRPr lang="es-MX" b="1"/>
        </a:p>
      </dgm:t>
    </dgm:pt>
    <dgm:pt modelId="{FE47B81F-1F42-4E04-8FE5-1F1DCB7393E2}">
      <dgm:prSet/>
      <dgm:spPr/>
      <dgm:t>
        <a:bodyPr/>
        <a:lstStyle/>
        <a:p>
          <a:r>
            <a:rPr lang="es-MX" b="1" dirty="0"/>
            <a:t>MEDIDAS DE APREMIO Y SANCIONES</a:t>
          </a:r>
        </a:p>
      </dgm:t>
    </dgm:pt>
    <dgm:pt modelId="{0B86F494-DC46-4402-9331-671F2882CEDF}" type="parTrans" cxnId="{A3287FCB-8494-4D66-900D-25FF86E63DD9}">
      <dgm:prSet/>
      <dgm:spPr/>
      <dgm:t>
        <a:bodyPr/>
        <a:lstStyle/>
        <a:p>
          <a:endParaRPr lang="es-MX" b="1"/>
        </a:p>
      </dgm:t>
    </dgm:pt>
    <dgm:pt modelId="{6A950277-0FF5-444C-95E9-2746626AB779}" type="sibTrans" cxnId="{A3287FCB-8494-4D66-900D-25FF86E63DD9}">
      <dgm:prSet/>
      <dgm:spPr/>
      <dgm:t>
        <a:bodyPr/>
        <a:lstStyle/>
        <a:p>
          <a:endParaRPr lang="es-MX" b="1"/>
        </a:p>
      </dgm:t>
    </dgm:pt>
    <dgm:pt modelId="{3E659C8A-3DB2-4729-8908-CBC59FB192ED}" type="pres">
      <dgm:prSet presAssocID="{64582033-FD45-4B06-9316-FCC3359E33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DE83C2-FBB3-457C-9CE2-39A1E18BEEFE}" type="pres">
      <dgm:prSet presAssocID="{6AB5DCDF-3793-4AC8-BCC1-86000F8E63E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9A2AD-AC12-4DE6-B253-A635EEC88BB0}" type="pres">
      <dgm:prSet presAssocID="{9FA6440B-E860-4B69-B6E9-A2E5ED9D7A21}" presName="sibTrans" presStyleCnt="0"/>
      <dgm:spPr/>
    </dgm:pt>
    <dgm:pt modelId="{84DEA4DC-719A-410F-9946-782C7FCBFD2F}" type="pres">
      <dgm:prSet presAssocID="{1FEFFB8F-4EE3-445A-92A6-C6FBDF752B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E309A6-265B-4BAB-A499-03F7C80CFDB4}" type="pres">
      <dgm:prSet presAssocID="{90C822E8-BACD-4B98-A7B1-19ECF468C17B}" presName="sibTrans" presStyleCnt="0"/>
      <dgm:spPr/>
    </dgm:pt>
    <dgm:pt modelId="{3731F40B-5D33-4721-896F-52AF2C4C5A15}" type="pres">
      <dgm:prSet presAssocID="{8DD99A5D-D2CF-4CA8-8F5F-F1F76BD0956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26C42A-F830-43E9-A856-F56E30106265}" type="pres">
      <dgm:prSet presAssocID="{6663A2EF-24C4-426B-82A4-10F89D9ADCF3}" presName="sibTrans" presStyleCnt="0"/>
      <dgm:spPr/>
    </dgm:pt>
    <dgm:pt modelId="{964BE13E-906A-4474-830C-E8D67373D47B}" type="pres">
      <dgm:prSet presAssocID="{C03AD10E-6AC5-46B2-A2E7-8C07E7B5D7F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BE8E4-823E-45DE-BA33-3DE02BF90B77}" type="pres">
      <dgm:prSet presAssocID="{60CB2F08-8419-49A7-8928-23DF153C18AC}" presName="sibTrans" presStyleCnt="0"/>
      <dgm:spPr/>
    </dgm:pt>
    <dgm:pt modelId="{890FCDAD-AB59-4499-B52E-1343EF3C5D46}" type="pres">
      <dgm:prSet presAssocID="{E78752BC-529C-489A-8A44-2B32C6E66D5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62177-6988-4DF4-AFC4-04A77C2B25DE}" type="pres">
      <dgm:prSet presAssocID="{310CD145-0AE6-43BC-A156-EAE39CA0EBD6}" presName="sibTrans" presStyleCnt="0"/>
      <dgm:spPr/>
    </dgm:pt>
    <dgm:pt modelId="{711946C1-A3A7-4EBC-B550-6DDA38F8C4B1}" type="pres">
      <dgm:prSet presAssocID="{3C337D0F-F96E-4420-B5BE-3C9250608B2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B583F1-6A53-4E2D-8B5E-EEAA54DED60B}" type="pres">
      <dgm:prSet presAssocID="{8124F1DE-3EBB-4DB5-AF7A-731DED4B0386}" presName="sibTrans" presStyleCnt="0"/>
      <dgm:spPr/>
    </dgm:pt>
    <dgm:pt modelId="{8A64E395-3A26-4019-B10F-577446C57735}" type="pres">
      <dgm:prSet presAssocID="{A12F4880-C99C-4B2D-93C6-EE238AA75D4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2C596-7D71-4CAC-8F60-2AC9D7D470C4}" type="pres">
      <dgm:prSet presAssocID="{ED06AE4E-38D2-4B65-A7B1-EDF88ADF293A}" presName="sibTrans" presStyleCnt="0"/>
      <dgm:spPr/>
    </dgm:pt>
    <dgm:pt modelId="{1B1760BB-2307-49D0-9274-E7EDF1C08D1D}" type="pres">
      <dgm:prSet presAssocID="{B6305419-52B0-4AA2-B2B0-C735B7E0C73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639A3-DCD7-4FC6-8A63-CACAF536AB39}" type="pres">
      <dgm:prSet presAssocID="{72020BAC-9869-4FFB-81C3-91C80BD4EEC6}" presName="sibTrans" presStyleCnt="0"/>
      <dgm:spPr/>
    </dgm:pt>
    <dgm:pt modelId="{2EA1981C-E8DA-497B-BA34-DA74F6B4F476}" type="pres">
      <dgm:prSet presAssocID="{FE47B81F-1F42-4E04-8FE5-1F1DCB7393E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0DDF0A-C958-431D-B6DC-B1AA7FF920EE}" srcId="{64582033-FD45-4B06-9316-FCC3359E33E3}" destId="{B6305419-52B0-4AA2-B2B0-C735B7E0C73E}" srcOrd="7" destOrd="0" parTransId="{5F98A584-1234-4525-BE38-3E688B274C6A}" sibTransId="{72020BAC-9869-4FFB-81C3-91C80BD4EEC6}"/>
    <dgm:cxn modelId="{0D8C7ADE-A060-41C9-85FD-9FE3B560F202}" type="presOf" srcId="{A12F4880-C99C-4B2D-93C6-EE238AA75D4B}" destId="{8A64E395-3A26-4019-B10F-577446C57735}" srcOrd="0" destOrd="0" presId="urn:microsoft.com/office/officeart/2005/8/layout/default"/>
    <dgm:cxn modelId="{173902B4-446F-4CC8-9D30-1FA76F1A193E}" type="presOf" srcId="{C03AD10E-6AC5-46B2-A2E7-8C07E7B5D7F3}" destId="{964BE13E-906A-4474-830C-E8D67373D47B}" srcOrd="0" destOrd="0" presId="urn:microsoft.com/office/officeart/2005/8/layout/default"/>
    <dgm:cxn modelId="{A3287FCB-8494-4D66-900D-25FF86E63DD9}" srcId="{64582033-FD45-4B06-9316-FCC3359E33E3}" destId="{FE47B81F-1F42-4E04-8FE5-1F1DCB7393E2}" srcOrd="8" destOrd="0" parTransId="{0B86F494-DC46-4402-9331-671F2882CEDF}" sibTransId="{6A950277-0FF5-444C-95E9-2746626AB779}"/>
    <dgm:cxn modelId="{A12A8569-110B-490A-8469-74785F569C32}" type="presOf" srcId="{3C337D0F-F96E-4420-B5BE-3C9250608B20}" destId="{711946C1-A3A7-4EBC-B550-6DDA38F8C4B1}" srcOrd="0" destOrd="0" presId="urn:microsoft.com/office/officeart/2005/8/layout/default"/>
    <dgm:cxn modelId="{9988CE70-202B-409E-A319-C756E21B4F9D}" type="presOf" srcId="{6AB5DCDF-3793-4AC8-BCC1-86000F8E63E4}" destId="{33DE83C2-FBB3-457C-9CE2-39A1E18BEEFE}" srcOrd="0" destOrd="0" presId="urn:microsoft.com/office/officeart/2005/8/layout/default"/>
    <dgm:cxn modelId="{AF2AAEDB-8C45-4044-BCE1-129E0453DC9F}" srcId="{64582033-FD45-4B06-9316-FCC3359E33E3}" destId="{E78752BC-529C-489A-8A44-2B32C6E66D57}" srcOrd="4" destOrd="0" parTransId="{BD129E21-31B8-4AAE-8208-1B8FF29BD334}" sibTransId="{310CD145-0AE6-43BC-A156-EAE39CA0EBD6}"/>
    <dgm:cxn modelId="{7F0827DC-25FF-437A-A5F3-B1FF2D932494}" srcId="{64582033-FD45-4B06-9316-FCC3359E33E3}" destId="{8DD99A5D-D2CF-4CA8-8F5F-F1F76BD09563}" srcOrd="2" destOrd="0" parTransId="{C57C4A48-2B4D-4C43-A69C-19C34C293355}" sibTransId="{6663A2EF-24C4-426B-82A4-10F89D9ADCF3}"/>
    <dgm:cxn modelId="{DF234149-78AD-4E7E-9BA8-5EDF34F54B37}" srcId="{64582033-FD45-4B06-9316-FCC3359E33E3}" destId="{1FEFFB8F-4EE3-445A-92A6-C6FBDF752B94}" srcOrd="1" destOrd="0" parTransId="{40F491A2-EFD5-48A6-BAAE-4A203E6EF13C}" sibTransId="{90C822E8-BACD-4B98-A7B1-19ECF468C17B}"/>
    <dgm:cxn modelId="{80E82C22-0D84-4307-A90D-0173BC82ADD7}" srcId="{64582033-FD45-4B06-9316-FCC3359E33E3}" destId="{C03AD10E-6AC5-46B2-A2E7-8C07E7B5D7F3}" srcOrd="3" destOrd="0" parTransId="{0ABF7361-75A3-48E5-A966-7902AB7FFCC1}" sibTransId="{60CB2F08-8419-49A7-8928-23DF153C18AC}"/>
    <dgm:cxn modelId="{C1CA59A4-5F92-4EA0-A149-21B462BE0E86}" srcId="{64582033-FD45-4B06-9316-FCC3359E33E3}" destId="{6AB5DCDF-3793-4AC8-BCC1-86000F8E63E4}" srcOrd="0" destOrd="0" parTransId="{32D7107F-E5D5-427B-819B-2848D758D463}" sibTransId="{9FA6440B-E860-4B69-B6E9-A2E5ED9D7A21}"/>
    <dgm:cxn modelId="{D4A45E06-6292-4EAF-A590-05C14ADC915C}" srcId="{64582033-FD45-4B06-9316-FCC3359E33E3}" destId="{3C337D0F-F96E-4420-B5BE-3C9250608B20}" srcOrd="5" destOrd="0" parTransId="{9C6C0EE4-0995-413B-8508-E9B3233B9BCD}" sibTransId="{8124F1DE-3EBB-4DB5-AF7A-731DED4B0386}"/>
    <dgm:cxn modelId="{CB824417-A763-4FAB-872F-28D3FBD21B7E}" type="presOf" srcId="{FE47B81F-1F42-4E04-8FE5-1F1DCB7393E2}" destId="{2EA1981C-E8DA-497B-BA34-DA74F6B4F476}" srcOrd="0" destOrd="0" presId="urn:microsoft.com/office/officeart/2005/8/layout/default"/>
    <dgm:cxn modelId="{DBFB82DD-0854-426C-A6A5-A6BB603B7E73}" type="presOf" srcId="{E78752BC-529C-489A-8A44-2B32C6E66D57}" destId="{890FCDAD-AB59-4499-B52E-1343EF3C5D46}" srcOrd="0" destOrd="0" presId="urn:microsoft.com/office/officeart/2005/8/layout/default"/>
    <dgm:cxn modelId="{765BF9F9-0783-4A99-8E5E-7EBBD0DE9E16}" type="presOf" srcId="{1FEFFB8F-4EE3-445A-92A6-C6FBDF752B94}" destId="{84DEA4DC-719A-410F-9946-782C7FCBFD2F}" srcOrd="0" destOrd="0" presId="urn:microsoft.com/office/officeart/2005/8/layout/default"/>
    <dgm:cxn modelId="{101C1E18-DD9E-425B-8FC3-C8062C8AC7D5}" srcId="{64582033-FD45-4B06-9316-FCC3359E33E3}" destId="{A12F4880-C99C-4B2D-93C6-EE238AA75D4B}" srcOrd="6" destOrd="0" parTransId="{E1485401-149D-4689-89A7-ECC19F94EF74}" sibTransId="{ED06AE4E-38D2-4B65-A7B1-EDF88ADF293A}"/>
    <dgm:cxn modelId="{B6AD390A-B23A-4D8E-B584-8FE56EE1E0F6}" type="presOf" srcId="{8DD99A5D-D2CF-4CA8-8F5F-F1F76BD09563}" destId="{3731F40B-5D33-4721-896F-52AF2C4C5A15}" srcOrd="0" destOrd="0" presId="urn:microsoft.com/office/officeart/2005/8/layout/default"/>
    <dgm:cxn modelId="{D4E2ED3A-B552-4C29-AF1E-075B63560165}" type="presOf" srcId="{B6305419-52B0-4AA2-B2B0-C735B7E0C73E}" destId="{1B1760BB-2307-49D0-9274-E7EDF1C08D1D}" srcOrd="0" destOrd="0" presId="urn:microsoft.com/office/officeart/2005/8/layout/default"/>
    <dgm:cxn modelId="{F37979ED-1BEB-4D17-B1DD-4C719E1E043C}" type="presOf" srcId="{64582033-FD45-4B06-9316-FCC3359E33E3}" destId="{3E659C8A-3DB2-4729-8908-CBC59FB192ED}" srcOrd="0" destOrd="0" presId="urn:microsoft.com/office/officeart/2005/8/layout/default"/>
    <dgm:cxn modelId="{C7BF99F8-5190-4E27-90D5-2B306F757C20}" type="presParOf" srcId="{3E659C8A-3DB2-4729-8908-CBC59FB192ED}" destId="{33DE83C2-FBB3-457C-9CE2-39A1E18BEEFE}" srcOrd="0" destOrd="0" presId="urn:microsoft.com/office/officeart/2005/8/layout/default"/>
    <dgm:cxn modelId="{FADB0ACC-CF18-44FC-89D8-3473143C243C}" type="presParOf" srcId="{3E659C8A-3DB2-4729-8908-CBC59FB192ED}" destId="{CB29A2AD-AC12-4DE6-B253-A635EEC88BB0}" srcOrd="1" destOrd="0" presId="urn:microsoft.com/office/officeart/2005/8/layout/default"/>
    <dgm:cxn modelId="{4D73BE0A-5349-4EC5-9E1F-801F11688F75}" type="presParOf" srcId="{3E659C8A-3DB2-4729-8908-CBC59FB192ED}" destId="{84DEA4DC-719A-410F-9946-782C7FCBFD2F}" srcOrd="2" destOrd="0" presId="urn:microsoft.com/office/officeart/2005/8/layout/default"/>
    <dgm:cxn modelId="{242D5D07-0D38-4EFE-A23C-2B54B14604CF}" type="presParOf" srcId="{3E659C8A-3DB2-4729-8908-CBC59FB192ED}" destId="{5CE309A6-265B-4BAB-A499-03F7C80CFDB4}" srcOrd="3" destOrd="0" presId="urn:microsoft.com/office/officeart/2005/8/layout/default"/>
    <dgm:cxn modelId="{DFEE76F1-D557-4E45-ABB4-E2555644B708}" type="presParOf" srcId="{3E659C8A-3DB2-4729-8908-CBC59FB192ED}" destId="{3731F40B-5D33-4721-896F-52AF2C4C5A15}" srcOrd="4" destOrd="0" presId="urn:microsoft.com/office/officeart/2005/8/layout/default"/>
    <dgm:cxn modelId="{17A02D07-9917-4B9A-96B9-6CBC73B7F580}" type="presParOf" srcId="{3E659C8A-3DB2-4729-8908-CBC59FB192ED}" destId="{EB26C42A-F830-43E9-A856-F56E30106265}" srcOrd="5" destOrd="0" presId="urn:microsoft.com/office/officeart/2005/8/layout/default"/>
    <dgm:cxn modelId="{AD4A3F50-14B2-45F1-97DA-FA792D598F4D}" type="presParOf" srcId="{3E659C8A-3DB2-4729-8908-CBC59FB192ED}" destId="{964BE13E-906A-4474-830C-E8D67373D47B}" srcOrd="6" destOrd="0" presId="urn:microsoft.com/office/officeart/2005/8/layout/default"/>
    <dgm:cxn modelId="{9525D7EA-EEFF-428B-B8BF-80B183087506}" type="presParOf" srcId="{3E659C8A-3DB2-4729-8908-CBC59FB192ED}" destId="{3F9BE8E4-823E-45DE-BA33-3DE02BF90B77}" srcOrd="7" destOrd="0" presId="urn:microsoft.com/office/officeart/2005/8/layout/default"/>
    <dgm:cxn modelId="{05C0F5C3-D6DF-4D20-AF02-2C15460B804B}" type="presParOf" srcId="{3E659C8A-3DB2-4729-8908-CBC59FB192ED}" destId="{890FCDAD-AB59-4499-B52E-1343EF3C5D46}" srcOrd="8" destOrd="0" presId="urn:microsoft.com/office/officeart/2005/8/layout/default"/>
    <dgm:cxn modelId="{588B3B7E-CBBA-43A2-B669-11454A019F62}" type="presParOf" srcId="{3E659C8A-3DB2-4729-8908-CBC59FB192ED}" destId="{64E62177-6988-4DF4-AFC4-04A77C2B25DE}" srcOrd="9" destOrd="0" presId="urn:microsoft.com/office/officeart/2005/8/layout/default"/>
    <dgm:cxn modelId="{64D56670-F6AD-41A1-8445-9F0C27E7ED5B}" type="presParOf" srcId="{3E659C8A-3DB2-4729-8908-CBC59FB192ED}" destId="{711946C1-A3A7-4EBC-B550-6DDA38F8C4B1}" srcOrd="10" destOrd="0" presId="urn:microsoft.com/office/officeart/2005/8/layout/default"/>
    <dgm:cxn modelId="{4D5E7FEB-8CB1-4150-9D5D-03F7FE7A1584}" type="presParOf" srcId="{3E659C8A-3DB2-4729-8908-CBC59FB192ED}" destId="{85B583F1-6A53-4E2D-8B5E-EEAA54DED60B}" srcOrd="11" destOrd="0" presId="urn:microsoft.com/office/officeart/2005/8/layout/default"/>
    <dgm:cxn modelId="{CA6A7A60-973E-4BD2-9F6B-D98DD1309484}" type="presParOf" srcId="{3E659C8A-3DB2-4729-8908-CBC59FB192ED}" destId="{8A64E395-3A26-4019-B10F-577446C57735}" srcOrd="12" destOrd="0" presId="urn:microsoft.com/office/officeart/2005/8/layout/default"/>
    <dgm:cxn modelId="{1A9DD9AC-EF47-4759-A754-1B8E9E1BA779}" type="presParOf" srcId="{3E659C8A-3DB2-4729-8908-CBC59FB192ED}" destId="{40C2C596-7D71-4CAC-8F60-2AC9D7D470C4}" srcOrd="13" destOrd="0" presId="urn:microsoft.com/office/officeart/2005/8/layout/default"/>
    <dgm:cxn modelId="{80BA420B-B4F2-4A14-B5E4-0D045A36F87A}" type="presParOf" srcId="{3E659C8A-3DB2-4729-8908-CBC59FB192ED}" destId="{1B1760BB-2307-49D0-9274-E7EDF1C08D1D}" srcOrd="14" destOrd="0" presId="urn:microsoft.com/office/officeart/2005/8/layout/default"/>
    <dgm:cxn modelId="{B0CAC3CC-96C2-430C-8921-790D1A3D0A04}" type="presParOf" srcId="{3E659C8A-3DB2-4729-8908-CBC59FB192ED}" destId="{650639A3-DCD7-4FC6-8A63-CACAF536AB39}" srcOrd="15" destOrd="0" presId="urn:microsoft.com/office/officeart/2005/8/layout/default"/>
    <dgm:cxn modelId="{E0C2454D-936E-4148-B879-5962CC3C7EE8}" type="presParOf" srcId="{3E659C8A-3DB2-4729-8908-CBC59FB192ED}" destId="{2EA1981C-E8DA-497B-BA34-DA74F6B4F47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5F02F-6DFA-432A-91CC-5784C5EAC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7800E6F-65CC-4FED-A5E8-41B7C8690DE2}">
      <dgm:prSet phldrT="[Texto]"/>
      <dgm:spPr/>
      <dgm:t>
        <a:bodyPr/>
        <a:lstStyle/>
        <a:p>
          <a:pPr algn="just"/>
          <a:r>
            <a:rPr lang="es-MX" dirty="0"/>
            <a:t>El derecho humano de acceso a la información comprende solicitar, investigar, difundir, buscar y recibir información.</a:t>
          </a:r>
        </a:p>
      </dgm:t>
    </dgm:pt>
    <dgm:pt modelId="{A8F7D426-F865-4BF0-9E8D-7FC5949F1082}" type="parTrans" cxnId="{4CB877FB-73EE-4DC1-B48B-241AA51D32EC}">
      <dgm:prSet/>
      <dgm:spPr/>
      <dgm:t>
        <a:bodyPr/>
        <a:lstStyle/>
        <a:p>
          <a:endParaRPr lang="es-MX"/>
        </a:p>
      </dgm:t>
    </dgm:pt>
    <dgm:pt modelId="{70F8A592-7838-40C1-B514-90E2939EE32B}" type="sibTrans" cxnId="{4CB877FB-73EE-4DC1-B48B-241AA51D32EC}">
      <dgm:prSet/>
      <dgm:spPr/>
      <dgm:t>
        <a:bodyPr/>
        <a:lstStyle/>
        <a:p>
          <a:endParaRPr lang="es-MX"/>
        </a:p>
      </dgm:t>
    </dgm:pt>
    <dgm:pt modelId="{64AF31E3-A127-4E70-BD08-EE32886D6E59}">
      <dgm:prSet phldrT="[Texto]"/>
      <dgm:spPr/>
      <dgm:t>
        <a:bodyPr/>
        <a:lstStyle/>
        <a:p>
          <a:pPr algn="just"/>
          <a:r>
            <a:rPr lang="es-MX" dirty="0"/>
            <a:t>En la aplicación e interpretación de la presente Ley deberá prevalecer el principio de máxima publicidad.</a:t>
          </a:r>
        </a:p>
      </dgm:t>
    </dgm:pt>
    <dgm:pt modelId="{57D3E641-768A-4920-9D8D-24E15D6139FF}" type="parTrans" cxnId="{2B88F58A-427C-43E6-B0B4-9AC6E3D27182}">
      <dgm:prSet/>
      <dgm:spPr/>
      <dgm:t>
        <a:bodyPr/>
        <a:lstStyle/>
        <a:p>
          <a:endParaRPr lang="es-MX"/>
        </a:p>
      </dgm:t>
    </dgm:pt>
    <dgm:pt modelId="{F76C0C8C-BE70-4B66-AE12-44F6371FEA49}" type="sibTrans" cxnId="{2B88F58A-427C-43E6-B0B4-9AC6E3D27182}">
      <dgm:prSet/>
      <dgm:spPr/>
      <dgm:t>
        <a:bodyPr/>
        <a:lstStyle/>
        <a:p>
          <a:endParaRPr lang="es-MX"/>
        </a:p>
      </dgm:t>
    </dgm:pt>
    <dgm:pt modelId="{7AAA4005-66F1-44F7-9D8B-EF7DDF669518}">
      <dgm:prSet/>
      <dgm:spPr/>
      <dgm:t>
        <a:bodyPr/>
        <a:lstStyle/>
        <a:p>
          <a:pPr algn="just"/>
          <a:r>
            <a:rPr lang="es-MX" dirty="0"/>
            <a:t>No podrá clasificarse como reservada aquella información que esté relacionada con violaciones graves a derechos humanos.</a:t>
          </a:r>
        </a:p>
      </dgm:t>
    </dgm:pt>
    <dgm:pt modelId="{B0E8A3AC-7ECC-4CCA-9375-D3FE607CFAAF}" type="parTrans" cxnId="{7C020D59-CC3A-47F4-9AC7-CA0BEBEA6EFE}">
      <dgm:prSet/>
      <dgm:spPr/>
      <dgm:t>
        <a:bodyPr/>
        <a:lstStyle/>
        <a:p>
          <a:endParaRPr lang="es-MX"/>
        </a:p>
      </dgm:t>
    </dgm:pt>
    <dgm:pt modelId="{59CAA1F2-DBED-400F-A584-0405B95DFED3}" type="sibTrans" cxnId="{7C020D59-CC3A-47F4-9AC7-CA0BEBEA6EFE}">
      <dgm:prSet/>
      <dgm:spPr/>
      <dgm:t>
        <a:bodyPr/>
        <a:lstStyle/>
        <a:p>
          <a:endParaRPr lang="es-MX"/>
        </a:p>
      </dgm:t>
    </dgm:pt>
    <dgm:pt modelId="{B6CD36F2-828C-41C0-87D4-DC2DC73F93AE}">
      <dgm:prSet/>
      <dgm:spPr/>
      <dgm:t>
        <a:bodyPr/>
        <a:lstStyle/>
        <a:p>
          <a:pPr algn="just"/>
          <a:r>
            <a:rPr lang="es-MX" dirty="0"/>
            <a:t>El Estado garantizará el efectivo acceso de toda persona a la información en posesión de los sujetos obligados.</a:t>
          </a:r>
        </a:p>
      </dgm:t>
    </dgm:pt>
    <dgm:pt modelId="{EB2AACB8-D4AF-4F6E-B905-F6D5E9D20B37}" type="parTrans" cxnId="{460724FE-7820-4375-AD72-676003D01B22}">
      <dgm:prSet/>
      <dgm:spPr/>
      <dgm:t>
        <a:bodyPr/>
        <a:lstStyle/>
        <a:p>
          <a:endParaRPr lang="es-MX"/>
        </a:p>
      </dgm:t>
    </dgm:pt>
    <dgm:pt modelId="{C442153E-AAE1-4BBD-8259-015CF803DE1C}" type="sibTrans" cxnId="{460724FE-7820-4375-AD72-676003D01B22}">
      <dgm:prSet/>
      <dgm:spPr/>
      <dgm:t>
        <a:bodyPr/>
        <a:lstStyle/>
        <a:p>
          <a:endParaRPr lang="es-MX"/>
        </a:p>
      </dgm:t>
    </dgm:pt>
    <dgm:pt modelId="{52F73179-1448-418D-AE13-56C63298C8D9}" type="pres">
      <dgm:prSet presAssocID="{2945F02F-6DFA-432A-91CC-5784C5EAC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C01B07-99C2-494D-ACE9-D94791186B9F}" type="pres">
      <dgm:prSet presAssocID="{57800E6F-65CC-4FED-A5E8-41B7C8690DE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AE34B-8A07-4CBA-8D84-E6FBD74C0575}" type="pres">
      <dgm:prSet presAssocID="{70F8A592-7838-40C1-B514-90E2939EE32B}" presName="spacer" presStyleCnt="0"/>
      <dgm:spPr/>
    </dgm:pt>
    <dgm:pt modelId="{166C1FD5-0E83-44E1-9534-3225DE5CB795}" type="pres">
      <dgm:prSet presAssocID="{7AAA4005-66F1-44F7-9D8B-EF7DDF6695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17FC95-25E1-43E3-B6A4-51B1D31D0F7C}" type="pres">
      <dgm:prSet presAssocID="{59CAA1F2-DBED-400F-A584-0405B95DFED3}" presName="spacer" presStyleCnt="0"/>
      <dgm:spPr/>
    </dgm:pt>
    <dgm:pt modelId="{12FCEBBC-EEA0-46D0-AC37-C270081C11FE}" type="pres">
      <dgm:prSet presAssocID="{B6CD36F2-828C-41C0-87D4-DC2DC73F93A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2CC29-010C-4496-8798-298FA19DF09D}" type="pres">
      <dgm:prSet presAssocID="{C442153E-AAE1-4BBD-8259-015CF803DE1C}" presName="spacer" presStyleCnt="0"/>
      <dgm:spPr/>
    </dgm:pt>
    <dgm:pt modelId="{21BF4B02-BE45-4F40-977B-387538C638DD}" type="pres">
      <dgm:prSet presAssocID="{64AF31E3-A127-4E70-BD08-EE32886D6E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020D59-CC3A-47F4-9AC7-CA0BEBEA6EFE}" srcId="{2945F02F-6DFA-432A-91CC-5784C5EACF37}" destId="{7AAA4005-66F1-44F7-9D8B-EF7DDF669518}" srcOrd="1" destOrd="0" parTransId="{B0E8A3AC-7ECC-4CCA-9375-D3FE607CFAAF}" sibTransId="{59CAA1F2-DBED-400F-A584-0405B95DFED3}"/>
    <dgm:cxn modelId="{97795C2B-4A7F-40D9-B769-973ED3EAD450}" type="presOf" srcId="{64AF31E3-A127-4E70-BD08-EE32886D6E59}" destId="{21BF4B02-BE45-4F40-977B-387538C638DD}" srcOrd="0" destOrd="0" presId="urn:microsoft.com/office/officeart/2005/8/layout/vList2"/>
    <dgm:cxn modelId="{4CB877FB-73EE-4DC1-B48B-241AA51D32EC}" srcId="{2945F02F-6DFA-432A-91CC-5784C5EACF37}" destId="{57800E6F-65CC-4FED-A5E8-41B7C8690DE2}" srcOrd="0" destOrd="0" parTransId="{A8F7D426-F865-4BF0-9E8D-7FC5949F1082}" sibTransId="{70F8A592-7838-40C1-B514-90E2939EE32B}"/>
    <dgm:cxn modelId="{2B88F58A-427C-43E6-B0B4-9AC6E3D27182}" srcId="{2945F02F-6DFA-432A-91CC-5784C5EACF37}" destId="{64AF31E3-A127-4E70-BD08-EE32886D6E59}" srcOrd="3" destOrd="0" parTransId="{57D3E641-768A-4920-9D8D-24E15D6139FF}" sibTransId="{F76C0C8C-BE70-4B66-AE12-44F6371FEA49}"/>
    <dgm:cxn modelId="{24E06745-E490-4490-8684-E63C3E4672F7}" type="presOf" srcId="{57800E6F-65CC-4FED-A5E8-41B7C8690DE2}" destId="{77C01B07-99C2-494D-ACE9-D94791186B9F}" srcOrd="0" destOrd="0" presId="urn:microsoft.com/office/officeart/2005/8/layout/vList2"/>
    <dgm:cxn modelId="{1B37A72B-BE07-4C4D-B288-FA9B7B13F077}" type="presOf" srcId="{2945F02F-6DFA-432A-91CC-5784C5EACF37}" destId="{52F73179-1448-418D-AE13-56C63298C8D9}" srcOrd="0" destOrd="0" presId="urn:microsoft.com/office/officeart/2005/8/layout/vList2"/>
    <dgm:cxn modelId="{460724FE-7820-4375-AD72-676003D01B22}" srcId="{2945F02F-6DFA-432A-91CC-5784C5EACF37}" destId="{B6CD36F2-828C-41C0-87D4-DC2DC73F93AE}" srcOrd="2" destOrd="0" parTransId="{EB2AACB8-D4AF-4F6E-B905-F6D5E9D20B37}" sibTransId="{C442153E-AAE1-4BBD-8259-015CF803DE1C}"/>
    <dgm:cxn modelId="{21410D9D-C844-4F1D-A8EC-517C4E580F56}" type="presOf" srcId="{7AAA4005-66F1-44F7-9D8B-EF7DDF669518}" destId="{166C1FD5-0E83-44E1-9534-3225DE5CB795}" srcOrd="0" destOrd="0" presId="urn:microsoft.com/office/officeart/2005/8/layout/vList2"/>
    <dgm:cxn modelId="{9DA6679B-EA28-4916-84A5-E4E7CD7DD987}" type="presOf" srcId="{B6CD36F2-828C-41C0-87D4-DC2DC73F93AE}" destId="{12FCEBBC-EEA0-46D0-AC37-C270081C11FE}" srcOrd="0" destOrd="0" presId="urn:microsoft.com/office/officeart/2005/8/layout/vList2"/>
    <dgm:cxn modelId="{9CB469F9-D20D-4DA1-B858-EE0E60F7F3F6}" type="presParOf" srcId="{52F73179-1448-418D-AE13-56C63298C8D9}" destId="{77C01B07-99C2-494D-ACE9-D94791186B9F}" srcOrd="0" destOrd="0" presId="urn:microsoft.com/office/officeart/2005/8/layout/vList2"/>
    <dgm:cxn modelId="{E95ADC97-3A7A-4571-B03D-53A1F351E20C}" type="presParOf" srcId="{52F73179-1448-418D-AE13-56C63298C8D9}" destId="{126AE34B-8A07-4CBA-8D84-E6FBD74C0575}" srcOrd="1" destOrd="0" presId="urn:microsoft.com/office/officeart/2005/8/layout/vList2"/>
    <dgm:cxn modelId="{6DDC44EF-AD56-4761-84E7-CCD4C7F62322}" type="presParOf" srcId="{52F73179-1448-418D-AE13-56C63298C8D9}" destId="{166C1FD5-0E83-44E1-9534-3225DE5CB795}" srcOrd="2" destOrd="0" presId="urn:microsoft.com/office/officeart/2005/8/layout/vList2"/>
    <dgm:cxn modelId="{BB2633CB-C654-4F94-B037-36B1E7B070FD}" type="presParOf" srcId="{52F73179-1448-418D-AE13-56C63298C8D9}" destId="{2A17FC95-25E1-43E3-B6A4-51B1D31D0F7C}" srcOrd="3" destOrd="0" presId="urn:microsoft.com/office/officeart/2005/8/layout/vList2"/>
    <dgm:cxn modelId="{EED44516-6698-4DAC-9916-7234423C1C6E}" type="presParOf" srcId="{52F73179-1448-418D-AE13-56C63298C8D9}" destId="{12FCEBBC-EEA0-46D0-AC37-C270081C11FE}" srcOrd="4" destOrd="0" presId="urn:microsoft.com/office/officeart/2005/8/layout/vList2"/>
    <dgm:cxn modelId="{DA9EF8AE-C961-4B03-980A-731BA0DAB726}" type="presParOf" srcId="{52F73179-1448-418D-AE13-56C63298C8D9}" destId="{4872CC29-010C-4496-8798-298FA19DF09D}" srcOrd="5" destOrd="0" presId="urn:microsoft.com/office/officeart/2005/8/layout/vList2"/>
    <dgm:cxn modelId="{D5559187-B7B9-4DAA-AC50-28FC27F0AC54}" type="presParOf" srcId="{52F73179-1448-418D-AE13-56C63298C8D9}" destId="{21BF4B02-BE45-4F40-977B-387538C638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28010-18CA-483C-8E28-04EA2EC7965D}" type="doc">
      <dgm:prSet loTypeId="urn:microsoft.com/office/officeart/2005/8/layout/cycle8" loCatId="cycle" qsTypeId="urn:microsoft.com/office/officeart/2005/8/quickstyle/3d1" qsCatId="3D" csTypeId="urn:microsoft.com/office/officeart/2005/8/colors/accent1_3" csCatId="accent1" phldr="1"/>
      <dgm:spPr/>
    </dgm:pt>
    <dgm:pt modelId="{94F779B3-4145-43F2-A4F6-C14EDB891653}">
      <dgm:prSet phldrT="[Texto]"/>
      <dgm:spPr/>
      <dgm:t>
        <a:bodyPr/>
        <a:lstStyle/>
        <a:p>
          <a:r>
            <a:rPr lang="es-MX" b="1" dirty="0"/>
            <a:t>FUNCIONES</a:t>
          </a:r>
        </a:p>
      </dgm:t>
    </dgm:pt>
    <dgm:pt modelId="{53008602-EC14-41DD-96F1-7AF6AC52C6BB}" type="parTrans" cxnId="{D5BFC0A3-C0FB-41C5-A5B5-B9F4AD5C796B}">
      <dgm:prSet/>
      <dgm:spPr/>
      <dgm:t>
        <a:bodyPr/>
        <a:lstStyle/>
        <a:p>
          <a:endParaRPr lang="es-MX"/>
        </a:p>
      </dgm:t>
    </dgm:pt>
    <dgm:pt modelId="{FF3C0455-47EE-4DD8-92A7-5DB6B115789C}" type="sibTrans" cxnId="{D5BFC0A3-C0FB-41C5-A5B5-B9F4AD5C796B}">
      <dgm:prSet/>
      <dgm:spPr/>
      <dgm:t>
        <a:bodyPr/>
        <a:lstStyle/>
        <a:p>
          <a:endParaRPr lang="es-MX"/>
        </a:p>
      </dgm:t>
    </dgm:pt>
    <dgm:pt modelId="{BC7ED518-F269-43FF-9A8C-AE088130AC66}">
      <dgm:prSet phldrT="[Texto]"/>
      <dgm:spPr/>
      <dgm:t>
        <a:bodyPr/>
        <a:lstStyle/>
        <a:p>
          <a:r>
            <a:rPr lang="es-MX" b="1" dirty="0"/>
            <a:t>DOCUMENTOS DE ARCHIVO</a:t>
          </a:r>
        </a:p>
      </dgm:t>
    </dgm:pt>
    <dgm:pt modelId="{2FFA86B2-C8FA-4847-B961-28C9004D64A4}" type="parTrans" cxnId="{3B1E33DB-5998-4821-80F4-293BB7B67480}">
      <dgm:prSet/>
      <dgm:spPr/>
      <dgm:t>
        <a:bodyPr/>
        <a:lstStyle/>
        <a:p>
          <a:endParaRPr lang="es-MX"/>
        </a:p>
      </dgm:t>
    </dgm:pt>
    <dgm:pt modelId="{8CC0941C-562F-40FB-9C20-D238212B4199}" type="sibTrans" cxnId="{3B1E33DB-5998-4821-80F4-293BB7B67480}">
      <dgm:prSet/>
      <dgm:spPr/>
      <dgm:t>
        <a:bodyPr/>
        <a:lstStyle/>
        <a:p>
          <a:endParaRPr lang="es-MX"/>
        </a:p>
      </dgm:t>
    </dgm:pt>
    <dgm:pt modelId="{600E9707-E447-4760-9354-665E1F25E4F6}">
      <dgm:prSet phldrT="[Texto]"/>
      <dgm:spPr/>
      <dgm:t>
        <a:bodyPr/>
        <a:lstStyle/>
        <a:p>
          <a:r>
            <a:rPr lang="es-MX" b="1" dirty="0"/>
            <a:t>INSTITUCIONES</a:t>
          </a:r>
        </a:p>
      </dgm:t>
    </dgm:pt>
    <dgm:pt modelId="{12C34C72-7ABB-4BF8-9347-A42AC30170D6}" type="parTrans" cxnId="{565503E5-666D-4B27-B270-8A5F4D930C9C}">
      <dgm:prSet/>
      <dgm:spPr/>
      <dgm:t>
        <a:bodyPr/>
        <a:lstStyle/>
        <a:p>
          <a:endParaRPr lang="es-MX"/>
        </a:p>
      </dgm:t>
    </dgm:pt>
    <dgm:pt modelId="{97FB1430-F51F-41F1-BD6D-DB351D7C5926}" type="sibTrans" cxnId="{565503E5-666D-4B27-B270-8A5F4D930C9C}">
      <dgm:prSet/>
      <dgm:spPr/>
      <dgm:t>
        <a:bodyPr/>
        <a:lstStyle/>
        <a:p>
          <a:endParaRPr lang="es-MX"/>
        </a:p>
      </dgm:t>
    </dgm:pt>
    <dgm:pt modelId="{846DC557-47B4-4168-914B-F316A8532FB5}" type="pres">
      <dgm:prSet presAssocID="{D1A28010-18CA-483C-8E28-04EA2EC7965D}" presName="compositeShape" presStyleCnt="0">
        <dgm:presLayoutVars>
          <dgm:chMax val="7"/>
          <dgm:dir/>
          <dgm:resizeHandles val="exact"/>
        </dgm:presLayoutVars>
      </dgm:prSet>
      <dgm:spPr/>
    </dgm:pt>
    <dgm:pt modelId="{A30C9478-F980-4C08-93AD-BD9D3F09D873}" type="pres">
      <dgm:prSet presAssocID="{D1A28010-18CA-483C-8E28-04EA2EC7965D}" presName="wedge1" presStyleLbl="node1" presStyleIdx="0" presStyleCnt="3"/>
      <dgm:spPr/>
      <dgm:t>
        <a:bodyPr/>
        <a:lstStyle/>
        <a:p>
          <a:endParaRPr lang="es-ES"/>
        </a:p>
      </dgm:t>
    </dgm:pt>
    <dgm:pt modelId="{19E0173E-18B9-4C75-BE89-318B24634DA5}" type="pres">
      <dgm:prSet presAssocID="{D1A28010-18CA-483C-8E28-04EA2EC7965D}" presName="dummy1a" presStyleCnt="0"/>
      <dgm:spPr/>
    </dgm:pt>
    <dgm:pt modelId="{5468E25E-B917-4EA7-AA77-2C4A07E6C1C3}" type="pres">
      <dgm:prSet presAssocID="{D1A28010-18CA-483C-8E28-04EA2EC7965D}" presName="dummy1b" presStyleCnt="0"/>
      <dgm:spPr/>
    </dgm:pt>
    <dgm:pt modelId="{E4CE2BC8-3E62-4C0B-B762-4DC9AB5A38B6}" type="pres">
      <dgm:prSet presAssocID="{D1A28010-18CA-483C-8E28-04EA2EC796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E984A-225D-4440-8801-E931BB2A7F0A}" type="pres">
      <dgm:prSet presAssocID="{D1A28010-18CA-483C-8E28-04EA2EC7965D}" presName="wedge2" presStyleLbl="node1" presStyleIdx="1" presStyleCnt="3"/>
      <dgm:spPr/>
      <dgm:t>
        <a:bodyPr/>
        <a:lstStyle/>
        <a:p>
          <a:endParaRPr lang="es-ES"/>
        </a:p>
      </dgm:t>
    </dgm:pt>
    <dgm:pt modelId="{B7058CB0-4D86-4052-A66B-2A4FB3325C9C}" type="pres">
      <dgm:prSet presAssocID="{D1A28010-18CA-483C-8E28-04EA2EC7965D}" presName="dummy2a" presStyleCnt="0"/>
      <dgm:spPr/>
    </dgm:pt>
    <dgm:pt modelId="{DC01D064-7A1F-47E0-8DE4-81F87DAFA937}" type="pres">
      <dgm:prSet presAssocID="{D1A28010-18CA-483C-8E28-04EA2EC7965D}" presName="dummy2b" presStyleCnt="0"/>
      <dgm:spPr/>
    </dgm:pt>
    <dgm:pt modelId="{F911800E-B550-4C90-8BDF-009B1BBEAF7A}" type="pres">
      <dgm:prSet presAssocID="{D1A28010-18CA-483C-8E28-04EA2EC796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A42351-AF90-4350-A68D-EA4314F9AC1F}" type="pres">
      <dgm:prSet presAssocID="{D1A28010-18CA-483C-8E28-04EA2EC7965D}" presName="wedge3" presStyleLbl="node1" presStyleIdx="2" presStyleCnt="3"/>
      <dgm:spPr/>
      <dgm:t>
        <a:bodyPr/>
        <a:lstStyle/>
        <a:p>
          <a:endParaRPr lang="es-ES"/>
        </a:p>
      </dgm:t>
    </dgm:pt>
    <dgm:pt modelId="{3A49BB08-367A-4CEA-AD32-3C2E8F1DEA52}" type="pres">
      <dgm:prSet presAssocID="{D1A28010-18CA-483C-8E28-04EA2EC7965D}" presName="dummy3a" presStyleCnt="0"/>
      <dgm:spPr/>
    </dgm:pt>
    <dgm:pt modelId="{BE681219-BD19-4306-BB18-24F158C030CD}" type="pres">
      <dgm:prSet presAssocID="{D1A28010-18CA-483C-8E28-04EA2EC7965D}" presName="dummy3b" presStyleCnt="0"/>
      <dgm:spPr/>
    </dgm:pt>
    <dgm:pt modelId="{8F78048F-3D23-498A-8102-5811C2AEB292}" type="pres">
      <dgm:prSet presAssocID="{D1A28010-18CA-483C-8E28-04EA2EC796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F8D9DC-4439-442B-8EB2-EAAC6ACF3A78}" type="pres">
      <dgm:prSet presAssocID="{FF3C0455-47EE-4DD8-92A7-5DB6B115789C}" presName="arrowWedge1" presStyleLbl="fgSibTrans2D1" presStyleIdx="0" presStyleCnt="3"/>
      <dgm:spPr/>
    </dgm:pt>
    <dgm:pt modelId="{1704379B-3524-4776-80E2-2B5B57964F79}" type="pres">
      <dgm:prSet presAssocID="{8CC0941C-562F-40FB-9C20-D238212B4199}" presName="arrowWedge2" presStyleLbl="fgSibTrans2D1" presStyleIdx="1" presStyleCnt="3"/>
      <dgm:spPr/>
    </dgm:pt>
    <dgm:pt modelId="{1F02C800-91F6-4A44-87DA-228AD14201CF}" type="pres">
      <dgm:prSet presAssocID="{97FB1430-F51F-41F1-BD6D-DB351D7C5926}" presName="arrowWedge3" presStyleLbl="fgSibTrans2D1" presStyleIdx="2" presStyleCnt="3"/>
      <dgm:spPr/>
    </dgm:pt>
  </dgm:ptLst>
  <dgm:cxnLst>
    <dgm:cxn modelId="{A2330C29-CBC7-4D18-9EA1-47DB8968BAAD}" type="presOf" srcId="{600E9707-E447-4760-9354-665E1F25E4F6}" destId="{8F78048F-3D23-498A-8102-5811C2AEB292}" srcOrd="1" destOrd="0" presId="urn:microsoft.com/office/officeart/2005/8/layout/cycle8"/>
    <dgm:cxn modelId="{D5BFC0A3-C0FB-41C5-A5B5-B9F4AD5C796B}" srcId="{D1A28010-18CA-483C-8E28-04EA2EC7965D}" destId="{94F779B3-4145-43F2-A4F6-C14EDB891653}" srcOrd="0" destOrd="0" parTransId="{53008602-EC14-41DD-96F1-7AF6AC52C6BB}" sibTransId="{FF3C0455-47EE-4DD8-92A7-5DB6B115789C}"/>
    <dgm:cxn modelId="{565503E5-666D-4B27-B270-8A5F4D930C9C}" srcId="{D1A28010-18CA-483C-8E28-04EA2EC7965D}" destId="{600E9707-E447-4760-9354-665E1F25E4F6}" srcOrd="2" destOrd="0" parTransId="{12C34C72-7ABB-4BF8-9347-A42AC30170D6}" sibTransId="{97FB1430-F51F-41F1-BD6D-DB351D7C5926}"/>
    <dgm:cxn modelId="{40649CB2-6C6C-49EA-995F-C582ECD621F4}" type="presOf" srcId="{D1A28010-18CA-483C-8E28-04EA2EC7965D}" destId="{846DC557-47B4-4168-914B-F316A8532FB5}" srcOrd="0" destOrd="0" presId="urn:microsoft.com/office/officeart/2005/8/layout/cycle8"/>
    <dgm:cxn modelId="{3B1E33DB-5998-4821-80F4-293BB7B67480}" srcId="{D1A28010-18CA-483C-8E28-04EA2EC7965D}" destId="{BC7ED518-F269-43FF-9A8C-AE088130AC66}" srcOrd="1" destOrd="0" parTransId="{2FFA86B2-C8FA-4847-B961-28C9004D64A4}" sibTransId="{8CC0941C-562F-40FB-9C20-D238212B4199}"/>
    <dgm:cxn modelId="{C94C7D4B-A3FA-474C-88C1-60321071C84B}" type="presOf" srcId="{600E9707-E447-4760-9354-665E1F25E4F6}" destId="{BCA42351-AF90-4350-A68D-EA4314F9AC1F}" srcOrd="0" destOrd="0" presId="urn:microsoft.com/office/officeart/2005/8/layout/cycle8"/>
    <dgm:cxn modelId="{E035A0A7-E442-44DA-BB9E-D4B545B8667C}" type="presOf" srcId="{94F779B3-4145-43F2-A4F6-C14EDB891653}" destId="{E4CE2BC8-3E62-4C0B-B762-4DC9AB5A38B6}" srcOrd="1" destOrd="0" presId="urn:microsoft.com/office/officeart/2005/8/layout/cycle8"/>
    <dgm:cxn modelId="{EB50070F-4F6E-4738-AEE2-78AFD035BA31}" type="presOf" srcId="{94F779B3-4145-43F2-A4F6-C14EDB891653}" destId="{A30C9478-F980-4C08-93AD-BD9D3F09D873}" srcOrd="0" destOrd="0" presId="urn:microsoft.com/office/officeart/2005/8/layout/cycle8"/>
    <dgm:cxn modelId="{8CF6E69C-C774-4F76-B3CF-3C3662D693FC}" type="presOf" srcId="{BC7ED518-F269-43FF-9A8C-AE088130AC66}" destId="{F911800E-B550-4C90-8BDF-009B1BBEAF7A}" srcOrd="1" destOrd="0" presId="urn:microsoft.com/office/officeart/2005/8/layout/cycle8"/>
    <dgm:cxn modelId="{3E668502-D0EB-4DA9-B2F3-DA562493CE37}" type="presOf" srcId="{BC7ED518-F269-43FF-9A8C-AE088130AC66}" destId="{985E984A-225D-4440-8801-E931BB2A7F0A}" srcOrd="0" destOrd="0" presId="urn:microsoft.com/office/officeart/2005/8/layout/cycle8"/>
    <dgm:cxn modelId="{EE7D4E74-D7CA-4744-8BD1-2FD3C88E3232}" type="presParOf" srcId="{846DC557-47B4-4168-914B-F316A8532FB5}" destId="{A30C9478-F980-4C08-93AD-BD9D3F09D873}" srcOrd="0" destOrd="0" presId="urn:microsoft.com/office/officeart/2005/8/layout/cycle8"/>
    <dgm:cxn modelId="{B837E382-CF7E-4934-8525-22451BA916A6}" type="presParOf" srcId="{846DC557-47B4-4168-914B-F316A8532FB5}" destId="{19E0173E-18B9-4C75-BE89-318B24634DA5}" srcOrd="1" destOrd="0" presId="urn:microsoft.com/office/officeart/2005/8/layout/cycle8"/>
    <dgm:cxn modelId="{A34FE3E3-772D-4E4B-B8DB-8EDF974EED7C}" type="presParOf" srcId="{846DC557-47B4-4168-914B-F316A8532FB5}" destId="{5468E25E-B917-4EA7-AA77-2C4A07E6C1C3}" srcOrd="2" destOrd="0" presId="urn:microsoft.com/office/officeart/2005/8/layout/cycle8"/>
    <dgm:cxn modelId="{A1C0A8AA-D1C5-4CD8-955F-BA88ABA7798F}" type="presParOf" srcId="{846DC557-47B4-4168-914B-F316A8532FB5}" destId="{E4CE2BC8-3E62-4C0B-B762-4DC9AB5A38B6}" srcOrd="3" destOrd="0" presId="urn:microsoft.com/office/officeart/2005/8/layout/cycle8"/>
    <dgm:cxn modelId="{3269FFB6-02AD-4553-8B4B-40D36C0B73D6}" type="presParOf" srcId="{846DC557-47B4-4168-914B-F316A8532FB5}" destId="{985E984A-225D-4440-8801-E931BB2A7F0A}" srcOrd="4" destOrd="0" presId="urn:microsoft.com/office/officeart/2005/8/layout/cycle8"/>
    <dgm:cxn modelId="{C49089F7-5BCF-40BE-99C3-6CF31BC2834C}" type="presParOf" srcId="{846DC557-47B4-4168-914B-F316A8532FB5}" destId="{B7058CB0-4D86-4052-A66B-2A4FB3325C9C}" srcOrd="5" destOrd="0" presId="urn:microsoft.com/office/officeart/2005/8/layout/cycle8"/>
    <dgm:cxn modelId="{9C718D06-ED64-42A7-B143-1D999081C8CF}" type="presParOf" srcId="{846DC557-47B4-4168-914B-F316A8532FB5}" destId="{DC01D064-7A1F-47E0-8DE4-81F87DAFA937}" srcOrd="6" destOrd="0" presId="urn:microsoft.com/office/officeart/2005/8/layout/cycle8"/>
    <dgm:cxn modelId="{2B38D3A7-CA18-4EB8-A9C6-19FDA05653CA}" type="presParOf" srcId="{846DC557-47B4-4168-914B-F316A8532FB5}" destId="{F911800E-B550-4C90-8BDF-009B1BBEAF7A}" srcOrd="7" destOrd="0" presId="urn:microsoft.com/office/officeart/2005/8/layout/cycle8"/>
    <dgm:cxn modelId="{884D5D06-C107-46ED-8CB6-D7C59D4AA56B}" type="presParOf" srcId="{846DC557-47B4-4168-914B-F316A8532FB5}" destId="{BCA42351-AF90-4350-A68D-EA4314F9AC1F}" srcOrd="8" destOrd="0" presId="urn:microsoft.com/office/officeart/2005/8/layout/cycle8"/>
    <dgm:cxn modelId="{439D200A-774C-47BE-BEB5-96850837EBCF}" type="presParOf" srcId="{846DC557-47B4-4168-914B-F316A8532FB5}" destId="{3A49BB08-367A-4CEA-AD32-3C2E8F1DEA52}" srcOrd="9" destOrd="0" presId="urn:microsoft.com/office/officeart/2005/8/layout/cycle8"/>
    <dgm:cxn modelId="{E88D5110-8A4E-469C-BB34-F3E627391300}" type="presParOf" srcId="{846DC557-47B4-4168-914B-F316A8532FB5}" destId="{BE681219-BD19-4306-BB18-24F158C030CD}" srcOrd="10" destOrd="0" presId="urn:microsoft.com/office/officeart/2005/8/layout/cycle8"/>
    <dgm:cxn modelId="{B463227B-21FC-4B3C-BE2F-5A4D4A4279BD}" type="presParOf" srcId="{846DC557-47B4-4168-914B-F316A8532FB5}" destId="{8F78048F-3D23-498A-8102-5811C2AEB292}" srcOrd="11" destOrd="0" presId="urn:microsoft.com/office/officeart/2005/8/layout/cycle8"/>
    <dgm:cxn modelId="{D02B5063-2D03-48A3-8BF1-82F286450280}" type="presParOf" srcId="{846DC557-47B4-4168-914B-F316A8532FB5}" destId="{E0F8D9DC-4439-442B-8EB2-EAAC6ACF3A78}" srcOrd="12" destOrd="0" presId="urn:microsoft.com/office/officeart/2005/8/layout/cycle8"/>
    <dgm:cxn modelId="{3CDC24AF-3E67-4FF0-9073-B76285E4B9DB}" type="presParOf" srcId="{846DC557-47B4-4168-914B-F316A8532FB5}" destId="{1704379B-3524-4776-80E2-2B5B57964F79}" srcOrd="13" destOrd="0" presId="urn:microsoft.com/office/officeart/2005/8/layout/cycle8"/>
    <dgm:cxn modelId="{878F06D0-88E8-4C05-864B-F71FEE2AD44D}" type="presParOf" srcId="{846DC557-47B4-4168-914B-F316A8532FB5}" destId="{1F02C800-91F6-4A44-87DA-228AD14201C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BBE71D-637D-49DF-ADD7-0C97A590B51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AA1B805-9D79-4066-93F4-6DCD54946A8A}">
      <dgm:prSet phldrT="[Texto]"/>
      <dgm:spPr/>
      <dgm:t>
        <a:bodyPr/>
        <a:lstStyle/>
        <a:p>
          <a:r>
            <a:rPr lang="es-MX" dirty="0"/>
            <a:t>Acceso a la información </a:t>
          </a:r>
        </a:p>
      </dgm:t>
    </dgm:pt>
    <dgm:pt modelId="{0C022695-6121-48C0-9B77-ADE30BAC1D7C}" type="parTrans" cxnId="{F404A6FC-4E7C-4E88-85CF-94805267A9CE}">
      <dgm:prSet/>
      <dgm:spPr/>
      <dgm:t>
        <a:bodyPr/>
        <a:lstStyle/>
        <a:p>
          <a:endParaRPr lang="es-MX"/>
        </a:p>
      </dgm:t>
    </dgm:pt>
    <dgm:pt modelId="{AE9DA77A-87BE-4FD5-90B2-90A1A5B07BF8}" type="sibTrans" cxnId="{F404A6FC-4E7C-4E88-85CF-94805267A9CE}">
      <dgm:prSet/>
      <dgm:spPr/>
      <dgm:t>
        <a:bodyPr/>
        <a:lstStyle/>
        <a:p>
          <a:endParaRPr lang="es-MX"/>
        </a:p>
      </dgm:t>
    </dgm:pt>
    <dgm:pt modelId="{7C29E1A4-5C9D-476E-BDFA-DD4EA1B667FF}">
      <dgm:prSet phldrT="[Texto]"/>
      <dgm:spPr/>
      <dgm:t>
        <a:bodyPr/>
        <a:lstStyle/>
        <a:p>
          <a:r>
            <a:rPr lang="es-MX" dirty="0"/>
            <a:t>Transparencia </a:t>
          </a:r>
        </a:p>
      </dgm:t>
    </dgm:pt>
    <dgm:pt modelId="{99947C0F-84CF-4F33-B8E6-E5EFDE77650E}" type="parTrans" cxnId="{1D59284B-533D-4752-AFFF-1C0594A449DF}">
      <dgm:prSet/>
      <dgm:spPr/>
      <dgm:t>
        <a:bodyPr/>
        <a:lstStyle/>
        <a:p>
          <a:endParaRPr lang="es-MX"/>
        </a:p>
      </dgm:t>
    </dgm:pt>
    <dgm:pt modelId="{EEF34777-6855-4A00-A32A-0F7380A2B054}" type="sibTrans" cxnId="{1D59284B-533D-4752-AFFF-1C0594A449DF}">
      <dgm:prSet/>
      <dgm:spPr/>
      <dgm:t>
        <a:bodyPr/>
        <a:lstStyle/>
        <a:p>
          <a:endParaRPr lang="es-MX"/>
        </a:p>
      </dgm:t>
    </dgm:pt>
    <dgm:pt modelId="{4444C355-4D33-4325-B6C4-E3320C2C5503}">
      <dgm:prSet phldrT="[Texto]"/>
      <dgm:spPr/>
      <dgm:t>
        <a:bodyPr/>
        <a:lstStyle/>
        <a:p>
          <a:r>
            <a:rPr lang="es-MX" dirty="0"/>
            <a:t>Archivos </a:t>
          </a:r>
        </a:p>
      </dgm:t>
    </dgm:pt>
    <dgm:pt modelId="{55534FA7-77FA-41A6-AE50-478AC42622EA}" type="parTrans" cxnId="{77248205-1D96-47C4-A9D5-96D63C958961}">
      <dgm:prSet/>
      <dgm:spPr/>
      <dgm:t>
        <a:bodyPr/>
        <a:lstStyle/>
        <a:p>
          <a:endParaRPr lang="es-MX"/>
        </a:p>
      </dgm:t>
    </dgm:pt>
    <dgm:pt modelId="{27210924-3CA2-479A-96B0-A2758728AE81}" type="sibTrans" cxnId="{77248205-1D96-47C4-A9D5-96D63C958961}">
      <dgm:prSet/>
      <dgm:spPr/>
      <dgm:t>
        <a:bodyPr/>
        <a:lstStyle/>
        <a:p>
          <a:endParaRPr lang="es-MX"/>
        </a:p>
      </dgm:t>
    </dgm:pt>
    <dgm:pt modelId="{67EB9323-7409-4362-B91D-8341B41FF29A}" type="pres">
      <dgm:prSet presAssocID="{38BBE71D-637D-49DF-ADD7-0C97A590B514}" presName="Name0" presStyleCnt="0">
        <dgm:presLayoutVars>
          <dgm:dir/>
          <dgm:animLvl val="lvl"/>
          <dgm:resizeHandles val="exact"/>
        </dgm:presLayoutVars>
      </dgm:prSet>
      <dgm:spPr/>
    </dgm:pt>
    <dgm:pt modelId="{DB8EBBCF-2539-4E91-B695-A8E3FFA381FF}" type="pres">
      <dgm:prSet presAssocID="{0AA1B805-9D79-4066-93F4-6DCD54946A8A}" presName="Name8" presStyleCnt="0"/>
      <dgm:spPr/>
    </dgm:pt>
    <dgm:pt modelId="{9DB954B4-E876-42EA-A4E1-C004FB19D0DF}" type="pres">
      <dgm:prSet presAssocID="{0AA1B805-9D79-4066-93F4-6DCD54946A8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52B1A-E991-4FC7-B99C-FC423D7735E8}" type="pres">
      <dgm:prSet presAssocID="{0AA1B805-9D79-4066-93F4-6DCD54946A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4E35D2-0128-4AE4-9296-6116121A8B36}" type="pres">
      <dgm:prSet presAssocID="{7C29E1A4-5C9D-476E-BDFA-DD4EA1B667FF}" presName="Name8" presStyleCnt="0"/>
      <dgm:spPr/>
    </dgm:pt>
    <dgm:pt modelId="{218CD293-3F48-4C45-B68F-017161C20154}" type="pres">
      <dgm:prSet presAssocID="{7C29E1A4-5C9D-476E-BDFA-DD4EA1B667F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D589B-4B9F-43A2-AA30-56D18D5BDAE5}" type="pres">
      <dgm:prSet presAssocID="{7C29E1A4-5C9D-476E-BDFA-DD4EA1B667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23A32-76C9-4DAF-A583-73472CFFC89E}" type="pres">
      <dgm:prSet presAssocID="{4444C355-4D33-4325-B6C4-E3320C2C5503}" presName="Name8" presStyleCnt="0"/>
      <dgm:spPr/>
    </dgm:pt>
    <dgm:pt modelId="{5B86EFBE-E74F-42B4-A660-34F8EDAAC97B}" type="pres">
      <dgm:prSet presAssocID="{4444C355-4D33-4325-B6C4-E3320C2C550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806F98-98FD-4D6E-974B-1D7F6279405E}" type="pres">
      <dgm:prSet presAssocID="{4444C355-4D33-4325-B6C4-E3320C2C55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1EF4DE-3AAD-45D9-8956-3A8B386DE586}" type="presOf" srcId="{0AA1B805-9D79-4066-93F4-6DCD54946A8A}" destId="{D2F52B1A-E991-4FC7-B99C-FC423D7735E8}" srcOrd="1" destOrd="0" presId="urn:microsoft.com/office/officeart/2005/8/layout/pyramid1"/>
    <dgm:cxn modelId="{F404A6FC-4E7C-4E88-85CF-94805267A9CE}" srcId="{38BBE71D-637D-49DF-ADD7-0C97A590B514}" destId="{0AA1B805-9D79-4066-93F4-6DCD54946A8A}" srcOrd="0" destOrd="0" parTransId="{0C022695-6121-48C0-9B77-ADE30BAC1D7C}" sibTransId="{AE9DA77A-87BE-4FD5-90B2-90A1A5B07BF8}"/>
    <dgm:cxn modelId="{69F2A2A4-5BE8-471F-898F-AEE62266516E}" type="presOf" srcId="{7C29E1A4-5C9D-476E-BDFA-DD4EA1B667FF}" destId="{7A7D589B-4B9F-43A2-AA30-56D18D5BDAE5}" srcOrd="1" destOrd="0" presId="urn:microsoft.com/office/officeart/2005/8/layout/pyramid1"/>
    <dgm:cxn modelId="{77248205-1D96-47C4-A9D5-96D63C958961}" srcId="{38BBE71D-637D-49DF-ADD7-0C97A590B514}" destId="{4444C355-4D33-4325-B6C4-E3320C2C5503}" srcOrd="2" destOrd="0" parTransId="{55534FA7-77FA-41A6-AE50-478AC42622EA}" sibTransId="{27210924-3CA2-479A-96B0-A2758728AE81}"/>
    <dgm:cxn modelId="{A2DCB871-2A4A-42CD-B236-125FBCB9FC67}" type="presOf" srcId="{7C29E1A4-5C9D-476E-BDFA-DD4EA1B667FF}" destId="{218CD293-3F48-4C45-B68F-017161C20154}" srcOrd="0" destOrd="0" presId="urn:microsoft.com/office/officeart/2005/8/layout/pyramid1"/>
    <dgm:cxn modelId="{CD681DBA-A065-40FB-9DCA-8AC0313F1D6B}" type="presOf" srcId="{4444C355-4D33-4325-B6C4-E3320C2C5503}" destId="{5B86EFBE-E74F-42B4-A660-34F8EDAAC97B}" srcOrd="0" destOrd="0" presId="urn:microsoft.com/office/officeart/2005/8/layout/pyramid1"/>
    <dgm:cxn modelId="{46B97C06-3C11-4BEB-9829-036A8FC7A64A}" type="presOf" srcId="{0AA1B805-9D79-4066-93F4-6DCD54946A8A}" destId="{9DB954B4-E876-42EA-A4E1-C004FB19D0DF}" srcOrd="0" destOrd="0" presId="urn:microsoft.com/office/officeart/2005/8/layout/pyramid1"/>
    <dgm:cxn modelId="{1F326ED1-999B-4C28-8557-40306D8D6A6C}" type="presOf" srcId="{4444C355-4D33-4325-B6C4-E3320C2C5503}" destId="{AE806F98-98FD-4D6E-974B-1D7F6279405E}" srcOrd="1" destOrd="0" presId="urn:microsoft.com/office/officeart/2005/8/layout/pyramid1"/>
    <dgm:cxn modelId="{1D59284B-533D-4752-AFFF-1C0594A449DF}" srcId="{38BBE71D-637D-49DF-ADD7-0C97A590B514}" destId="{7C29E1A4-5C9D-476E-BDFA-DD4EA1B667FF}" srcOrd="1" destOrd="0" parTransId="{99947C0F-84CF-4F33-B8E6-E5EFDE77650E}" sibTransId="{EEF34777-6855-4A00-A32A-0F7380A2B054}"/>
    <dgm:cxn modelId="{203E182E-7333-40FE-9AAC-A78CE9A1354E}" type="presOf" srcId="{38BBE71D-637D-49DF-ADD7-0C97A590B514}" destId="{67EB9323-7409-4362-B91D-8341B41FF29A}" srcOrd="0" destOrd="0" presId="urn:microsoft.com/office/officeart/2005/8/layout/pyramid1"/>
    <dgm:cxn modelId="{FA0B6114-6BD2-429F-92C3-2A9440539FF2}" type="presParOf" srcId="{67EB9323-7409-4362-B91D-8341B41FF29A}" destId="{DB8EBBCF-2539-4E91-B695-A8E3FFA381FF}" srcOrd="0" destOrd="0" presId="urn:microsoft.com/office/officeart/2005/8/layout/pyramid1"/>
    <dgm:cxn modelId="{00DA196E-7B68-4B46-BFDB-F6FC4635A30A}" type="presParOf" srcId="{DB8EBBCF-2539-4E91-B695-A8E3FFA381FF}" destId="{9DB954B4-E876-42EA-A4E1-C004FB19D0DF}" srcOrd="0" destOrd="0" presId="urn:microsoft.com/office/officeart/2005/8/layout/pyramid1"/>
    <dgm:cxn modelId="{99E093F1-E4FE-44B8-A0E8-BB421A5DFE7C}" type="presParOf" srcId="{DB8EBBCF-2539-4E91-B695-A8E3FFA381FF}" destId="{D2F52B1A-E991-4FC7-B99C-FC423D7735E8}" srcOrd="1" destOrd="0" presId="urn:microsoft.com/office/officeart/2005/8/layout/pyramid1"/>
    <dgm:cxn modelId="{5E9051A1-5022-489F-A684-E9686C421218}" type="presParOf" srcId="{67EB9323-7409-4362-B91D-8341B41FF29A}" destId="{814E35D2-0128-4AE4-9296-6116121A8B36}" srcOrd="1" destOrd="0" presId="urn:microsoft.com/office/officeart/2005/8/layout/pyramid1"/>
    <dgm:cxn modelId="{42B4CFF1-0ABD-40AD-ADB8-BC4BE165F14E}" type="presParOf" srcId="{814E35D2-0128-4AE4-9296-6116121A8B36}" destId="{218CD293-3F48-4C45-B68F-017161C20154}" srcOrd="0" destOrd="0" presId="urn:microsoft.com/office/officeart/2005/8/layout/pyramid1"/>
    <dgm:cxn modelId="{3354AC0F-42AD-4581-8AD5-BC98E3B9F72F}" type="presParOf" srcId="{814E35D2-0128-4AE4-9296-6116121A8B36}" destId="{7A7D589B-4B9F-43A2-AA30-56D18D5BDAE5}" srcOrd="1" destOrd="0" presId="urn:microsoft.com/office/officeart/2005/8/layout/pyramid1"/>
    <dgm:cxn modelId="{8112EBED-235E-4142-98D7-3EBE85E066A1}" type="presParOf" srcId="{67EB9323-7409-4362-B91D-8341B41FF29A}" destId="{3BC23A32-76C9-4DAF-A583-73472CFFC89E}" srcOrd="2" destOrd="0" presId="urn:microsoft.com/office/officeart/2005/8/layout/pyramid1"/>
    <dgm:cxn modelId="{87F73F2B-8B3D-400E-A6D6-7EACFAB74534}" type="presParOf" srcId="{3BC23A32-76C9-4DAF-A583-73472CFFC89E}" destId="{5B86EFBE-E74F-42B4-A660-34F8EDAAC97B}" srcOrd="0" destOrd="0" presId="urn:microsoft.com/office/officeart/2005/8/layout/pyramid1"/>
    <dgm:cxn modelId="{17D90AC8-06C4-444A-A891-2A76142D80E5}" type="presParOf" srcId="{3BC23A32-76C9-4DAF-A583-73472CFFC89E}" destId="{AE806F98-98FD-4D6E-974B-1D7F6279405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8F94DC-F586-41E4-86D3-55DA48603DF1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F042A0-BD0F-4697-8FA3-7436E529570D}">
      <dgm:prSet custT="1"/>
      <dgm:spPr/>
      <dgm:t>
        <a:bodyPr/>
        <a:lstStyle/>
        <a:p>
          <a:r>
            <a:rPr lang="es-MX" sz="4000" b="1" dirty="0"/>
            <a:t>SISTEMA INSTITUCIONAL DE ARCHIVOS </a:t>
          </a:r>
          <a:endParaRPr lang="es-MX" sz="4000" dirty="0"/>
        </a:p>
      </dgm:t>
    </dgm:pt>
    <dgm:pt modelId="{19E0CA81-2CA7-4E8A-ADFB-8FCE8D1708EF}" type="parTrans" cxnId="{208DB905-BDE2-4DC5-9CB4-9719A0341BAC}">
      <dgm:prSet/>
      <dgm:spPr/>
      <dgm:t>
        <a:bodyPr/>
        <a:lstStyle/>
        <a:p>
          <a:endParaRPr lang="es-MX"/>
        </a:p>
      </dgm:t>
    </dgm:pt>
    <dgm:pt modelId="{922260F9-A7DC-435A-9D2B-6E77036C558C}" type="sibTrans" cxnId="{208DB905-BDE2-4DC5-9CB4-9719A0341BAC}">
      <dgm:prSet/>
      <dgm:spPr/>
      <dgm:t>
        <a:bodyPr/>
        <a:lstStyle/>
        <a:p>
          <a:endParaRPr lang="es-MX"/>
        </a:p>
      </dgm:t>
    </dgm:pt>
    <dgm:pt modelId="{247EB850-052D-497C-B74E-51335C2694BB}">
      <dgm:prSet/>
      <dgm:spPr/>
      <dgm:t>
        <a:bodyPr/>
        <a:lstStyle/>
        <a:p>
          <a:r>
            <a:rPr lang="es-MX" b="1" dirty="0"/>
            <a:t>REGISTROS</a:t>
          </a:r>
        </a:p>
      </dgm:t>
    </dgm:pt>
    <dgm:pt modelId="{4A3D5E77-CA62-4392-B34D-A10995BC6FE1}" type="parTrans" cxnId="{67ADD093-B183-43A7-B982-DA1AE08A9C76}">
      <dgm:prSet/>
      <dgm:spPr/>
      <dgm:t>
        <a:bodyPr/>
        <a:lstStyle/>
        <a:p>
          <a:endParaRPr lang="es-MX"/>
        </a:p>
      </dgm:t>
    </dgm:pt>
    <dgm:pt modelId="{72F0681D-A368-474E-816D-05BC7DF7059D}" type="sibTrans" cxnId="{67ADD093-B183-43A7-B982-DA1AE08A9C76}">
      <dgm:prSet/>
      <dgm:spPr/>
      <dgm:t>
        <a:bodyPr/>
        <a:lstStyle/>
        <a:p>
          <a:endParaRPr lang="es-MX"/>
        </a:p>
      </dgm:t>
    </dgm:pt>
    <dgm:pt modelId="{083D95A1-651A-4E26-BF34-3476A77FF732}">
      <dgm:prSet/>
      <dgm:spPr/>
      <dgm:t>
        <a:bodyPr/>
        <a:lstStyle/>
        <a:p>
          <a:r>
            <a:rPr lang="es-MX" b="1" dirty="0"/>
            <a:t>PROCESOS</a:t>
          </a:r>
        </a:p>
      </dgm:t>
    </dgm:pt>
    <dgm:pt modelId="{E0E9BB1C-D77C-469F-A97E-764DE99EB0DA}" type="parTrans" cxnId="{B958957B-3074-4020-A698-37E6B7DB4610}">
      <dgm:prSet/>
      <dgm:spPr/>
      <dgm:t>
        <a:bodyPr/>
        <a:lstStyle/>
        <a:p>
          <a:endParaRPr lang="es-MX"/>
        </a:p>
      </dgm:t>
    </dgm:pt>
    <dgm:pt modelId="{7CD7B5F0-DE18-458E-AEE3-45C76D0FC960}" type="sibTrans" cxnId="{B958957B-3074-4020-A698-37E6B7DB4610}">
      <dgm:prSet/>
      <dgm:spPr/>
      <dgm:t>
        <a:bodyPr/>
        <a:lstStyle/>
        <a:p>
          <a:endParaRPr lang="es-MX"/>
        </a:p>
      </dgm:t>
    </dgm:pt>
    <dgm:pt modelId="{EE4F0622-6A35-4055-AE2B-F0BCCB625BF3}">
      <dgm:prSet/>
      <dgm:spPr/>
      <dgm:t>
        <a:bodyPr/>
        <a:lstStyle/>
        <a:p>
          <a:r>
            <a:rPr lang="es-MX" b="1" dirty="0"/>
            <a:t>PROCEDIMIENTOS</a:t>
          </a:r>
        </a:p>
      </dgm:t>
    </dgm:pt>
    <dgm:pt modelId="{53471815-0E52-4160-9C3F-A80F6C543B08}" type="parTrans" cxnId="{4FBD79AC-C7E0-4ABD-9ADB-EE061B51AB18}">
      <dgm:prSet/>
      <dgm:spPr/>
      <dgm:t>
        <a:bodyPr/>
        <a:lstStyle/>
        <a:p>
          <a:endParaRPr lang="es-MX"/>
        </a:p>
      </dgm:t>
    </dgm:pt>
    <dgm:pt modelId="{746FDF8C-17F0-4F22-9DA5-356A1DABF4D6}" type="sibTrans" cxnId="{4FBD79AC-C7E0-4ABD-9ADB-EE061B51AB18}">
      <dgm:prSet/>
      <dgm:spPr/>
      <dgm:t>
        <a:bodyPr/>
        <a:lstStyle/>
        <a:p>
          <a:endParaRPr lang="es-MX"/>
        </a:p>
      </dgm:t>
    </dgm:pt>
    <dgm:pt modelId="{6F5EF010-3D90-4368-BBD3-3FD439A65D66}">
      <dgm:prSet/>
      <dgm:spPr/>
      <dgm:t>
        <a:bodyPr/>
        <a:lstStyle/>
        <a:p>
          <a:r>
            <a:rPr lang="es-MX" b="1" dirty="0"/>
            <a:t>CRITERIOS </a:t>
          </a:r>
        </a:p>
      </dgm:t>
    </dgm:pt>
    <dgm:pt modelId="{2C15844C-44BC-4216-BEB6-BB2E367673ED}" type="parTrans" cxnId="{17A69C42-C700-4456-B325-F1EA3522D468}">
      <dgm:prSet/>
      <dgm:spPr/>
      <dgm:t>
        <a:bodyPr/>
        <a:lstStyle/>
        <a:p>
          <a:endParaRPr lang="es-MX"/>
        </a:p>
      </dgm:t>
    </dgm:pt>
    <dgm:pt modelId="{449D0883-E90B-444A-B93B-6569FCA13748}" type="sibTrans" cxnId="{17A69C42-C700-4456-B325-F1EA3522D468}">
      <dgm:prSet/>
      <dgm:spPr/>
      <dgm:t>
        <a:bodyPr/>
        <a:lstStyle/>
        <a:p>
          <a:endParaRPr lang="es-MX"/>
        </a:p>
      </dgm:t>
    </dgm:pt>
    <dgm:pt modelId="{41C92DE3-193C-499C-85A3-4CE6A3052057}">
      <dgm:prSet/>
      <dgm:spPr/>
      <dgm:t>
        <a:bodyPr/>
        <a:lstStyle/>
        <a:p>
          <a:r>
            <a:rPr lang="es-MX" b="1" dirty="0"/>
            <a:t>ESTRUCTURAS</a:t>
          </a:r>
        </a:p>
      </dgm:t>
    </dgm:pt>
    <dgm:pt modelId="{F46B9389-9D6D-44F2-957A-6605D097EA64}" type="parTrans" cxnId="{68AB6631-3311-46A9-B18B-F2AE08E801EA}">
      <dgm:prSet/>
      <dgm:spPr/>
      <dgm:t>
        <a:bodyPr/>
        <a:lstStyle/>
        <a:p>
          <a:endParaRPr lang="es-MX"/>
        </a:p>
      </dgm:t>
    </dgm:pt>
    <dgm:pt modelId="{D56C8678-C1FD-4AB3-8B8E-FCD85CE47326}" type="sibTrans" cxnId="{68AB6631-3311-46A9-B18B-F2AE08E801EA}">
      <dgm:prSet/>
      <dgm:spPr/>
      <dgm:t>
        <a:bodyPr/>
        <a:lstStyle/>
        <a:p>
          <a:endParaRPr lang="es-MX"/>
        </a:p>
      </dgm:t>
    </dgm:pt>
    <dgm:pt modelId="{3AE8BF7F-361F-463E-9879-2413603FE28A}">
      <dgm:prSet/>
      <dgm:spPr/>
      <dgm:t>
        <a:bodyPr/>
        <a:lstStyle/>
        <a:p>
          <a:r>
            <a:rPr lang="es-MX" b="1" dirty="0"/>
            <a:t>HERRAMIENTAS</a:t>
          </a:r>
        </a:p>
      </dgm:t>
    </dgm:pt>
    <dgm:pt modelId="{6C0776A3-E998-418D-9EA3-25E6BAEEEACF}" type="parTrans" cxnId="{BF7AE45C-FD27-4495-BCD8-0EFBB4452645}">
      <dgm:prSet/>
      <dgm:spPr/>
      <dgm:t>
        <a:bodyPr/>
        <a:lstStyle/>
        <a:p>
          <a:endParaRPr lang="es-MX"/>
        </a:p>
      </dgm:t>
    </dgm:pt>
    <dgm:pt modelId="{7222BD28-18A7-4D37-9F01-9C445280C695}" type="sibTrans" cxnId="{BF7AE45C-FD27-4495-BCD8-0EFBB4452645}">
      <dgm:prSet/>
      <dgm:spPr/>
      <dgm:t>
        <a:bodyPr/>
        <a:lstStyle/>
        <a:p>
          <a:endParaRPr lang="es-MX"/>
        </a:p>
      </dgm:t>
    </dgm:pt>
    <dgm:pt modelId="{38F9B118-3BD2-42C2-9D81-1397F5345725}">
      <dgm:prSet/>
      <dgm:spPr/>
      <dgm:t>
        <a:bodyPr/>
        <a:lstStyle/>
        <a:p>
          <a:r>
            <a:rPr lang="es-MX" b="1" dirty="0"/>
            <a:t>FUNCIONES </a:t>
          </a:r>
        </a:p>
      </dgm:t>
    </dgm:pt>
    <dgm:pt modelId="{95F55818-7A1E-4250-AABD-90A8A15B1982}" type="parTrans" cxnId="{B836C2E8-FF85-4849-9622-DC0ABA3B9B6A}">
      <dgm:prSet/>
      <dgm:spPr/>
      <dgm:t>
        <a:bodyPr/>
        <a:lstStyle/>
        <a:p>
          <a:endParaRPr lang="es-MX"/>
        </a:p>
      </dgm:t>
    </dgm:pt>
    <dgm:pt modelId="{3F8FF0D0-9FBD-4CC6-AF0D-E6103BA81A70}" type="sibTrans" cxnId="{B836C2E8-FF85-4849-9622-DC0ABA3B9B6A}">
      <dgm:prSet/>
      <dgm:spPr/>
      <dgm:t>
        <a:bodyPr/>
        <a:lstStyle/>
        <a:p>
          <a:endParaRPr lang="es-MX"/>
        </a:p>
      </dgm:t>
    </dgm:pt>
    <dgm:pt modelId="{E6F93954-9AD5-403B-97A6-730AB9270719}" type="pres">
      <dgm:prSet presAssocID="{D88F94DC-F586-41E4-86D3-55DA48603D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C4CEB8-41EF-45FE-B074-B654C7FCBA81}" type="pres">
      <dgm:prSet presAssocID="{E2F042A0-BD0F-4697-8FA3-7436E529570D}" presName="roof" presStyleLbl="dkBgShp" presStyleIdx="0" presStyleCnt="2"/>
      <dgm:spPr/>
      <dgm:t>
        <a:bodyPr/>
        <a:lstStyle/>
        <a:p>
          <a:endParaRPr lang="es-ES"/>
        </a:p>
      </dgm:t>
    </dgm:pt>
    <dgm:pt modelId="{E5B63731-89B5-4E26-B858-44B4D3380272}" type="pres">
      <dgm:prSet presAssocID="{E2F042A0-BD0F-4697-8FA3-7436E529570D}" presName="pillars" presStyleCnt="0"/>
      <dgm:spPr/>
    </dgm:pt>
    <dgm:pt modelId="{671D31B0-24EC-4557-B017-27359046AD40}" type="pres">
      <dgm:prSet presAssocID="{E2F042A0-BD0F-4697-8FA3-7436E529570D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82EDD-0240-493F-8BF4-1671C87098DA}" type="pres">
      <dgm:prSet presAssocID="{083D95A1-651A-4E26-BF34-3476A77FF732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DD4124-7CB7-4269-93A7-6192DE909EFA}" type="pres">
      <dgm:prSet presAssocID="{EE4F0622-6A35-4055-AE2B-F0BCCB625BF3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25DDC-C8DC-4313-944A-CE428AA70488}" type="pres">
      <dgm:prSet presAssocID="{6F5EF010-3D90-4368-BBD3-3FD439A65D66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6005A3-86DB-4E9B-8D61-DB5016D395B1}" type="pres">
      <dgm:prSet presAssocID="{41C92DE3-193C-499C-85A3-4CE6A3052057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14BF11-4B53-4846-A5B6-06BC6C8AA0A5}" type="pres">
      <dgm:prSet presAssocID="{3AE8BF7F-361F-463E-9879-2413603FE28A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D08B4-C418-49E3-83AB-F6BFDA844718}" type="pres">
      <dgm:prSet presAssocID="{38F9B118-3BD2-42C2-9D81-1397F5345725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30EFD3-4E1C-46D6-87A4-43B52DE3D8F1}" type="pres">
      <dgm:prSet presAssocID="{E2F042A0-BD0F-4697-8FA3-7436E529570D}" presName="base" presStyleLbl="dkBgShp" presStyleIdx="1" presStyleCnt="2"/>
      <dgm:spPr/>
    </dgm:pt>
  </dgm:ptLst>
  <dgm:cxnLst>
    <dgm:cxn modelId="{8A315991-2ED8-4E5C-87B4-F47451C25ED2}" type="presOf" srcId="{D88F94DC-F586-41E4-86D3-55DA48603DF1}" destId="{E6F93954-9AD5-403B-97A6-730AB9270719}" srcOrd="0" destOrd="0" presId="urn:microsoft.com/office/officeart/2005/8/layout/hList3"/>
    <dgm:cxn modelId="{B836C2E8-FF85-4849-9622-DC0ABA3B9B6A}" srcId="{E2F042A0-BD0F-4697-8FA3-7436E529570D}" destId="{38F9B118-3BD2-42C2-9D81-1397F5345725}" srcOrd="6" destOrd="0" parTransId="{95F55818-7A1E-4250-AABD-90A8A15B1982}" sibTransId="{3F8FF0D0-9FBD-4CC6-AF0D-E6103BA81A70}"/>
    <dgm:cxn modelId="{4FBD79AC-C7E0-4ABD-9ADB-EE061B51AB18}" srcId="{E2F042A0-BD0F-4697-8FA3-7436E529570D}" destId="{EE4F0622-6A35-4055-AE2B-F0BCCB625BF3}" srcOrd="2" destOrd="0" parTransId="{53471815-0E52-4160-9C3F-A80F6C543B08}" sibTransId="{746FDF8C-17F0-4F22-9DA5-356A1DABF4D6}"/>
    <dgm:cxn modelId="{BF7AE45C-FD27-4495-BCD8-0EFBB4452645}" srcId="{E2F042A0-BD0F-4697-8FA3-7436E529570D}" destId="{3AE8BF7F-361F-463E-9879-2413603FE28A}" srcOrd="5" destOrd="0" parTransId="{6C0776A3-E998-418D-9EA3-25E6BAEEEACF}" sibTransId="{7222BD28-18A7-4D37-9F01-9C445280C695}"/>
    <dgm:cxn modelId="{D30D3A30-4AD3-498B-A5A3-DE5CA9E5ADEA}" type="presOf" srcId="{41C92DE3-193C-499C-85A3-4CE6A3052057}" destId="{D16005A3-86DB-4E9B-8D61-DB5016D395B1}" srcOrd="0" destOrd="0" presId="urn:microsoft.com/office/officeart/2005/8/layout/hList3"/>
    <dgm:cxn modelId="{17A69C42-C700-4456-B325-F1EA3522D468}" srcId="{E2F042A0-BD0F-4697-8FA3-7436E529570D}" destId="{6F5EF010-3D90-4368-BBD3-3FD439A65D66}" srcOrd="3" destOrd="0" parTransId="{2C15844C-44BC-4216-BEB6-BB2E367673ED}" sibTransId="{449D0883-E90B-444A-B93B-6569FCA13748}"/>
    <dgm:cxn modelId="{8BDBB76D-87C4-4C83-B3D7-E810052881C6}" type="presOf" srcId="{EE4F0622-6A35-4055-AE2B-F0BCCB625BF3}" destId="{85DD4124-7CB7-4269-93A7-6192DE909EFA}" srcOrd="0" destOrd="0" presId="urn:microsoft.com/office/officeart/2005/8/layout/hList3"/>
    <dgm:cxn modelId="{755DE841-F67F-45F0-B298-ABD381862B2B}" type="presOf" srcId="{083D95A1-651A-4E26-BF34-3476A77FF732}" destId="{B7382EDD-0240-493F-8BF4-1671C87098DA}" srcOrd="0" destOrd="0" presId="urn:microsoft.com/office/officeart/2005/8/layout/hList3"/>
    <dgm:cxn modelId="{D48689AA-9B41-40E9-B8A4-36DD07221E54}" type="presOf" srcId="{3AE8BF7F-361F-463E-9879-2413603FE28A}" destId="{5114BF11-4B53-4846-A5B6-06BC6C8AA0A5}" srcOrd="0" destOrd="0" presId="urn:microsoft.com/office/officeart/2005/8/layout/hList3"/>
    <dgm:cxn modelId="{67ADD093-B183-43A7-B982-DA1AE08A9C76}" srcId="{E2F042A0-BD0F-4697-8FA3-7436E529570D}" destId="{247EB850-052D-497C-B74E-51335C2694BB}" srcOrd="0" destOrd="0" parTransId="{4A3D5E77-CA62-4392-B34D-A10995BC6FE1}" sibTransId="{72F0681D-A368-474E-816D-05BC7DF7059D}"/>
    <dgm:cxn modelId="{208DB905-BDE2-4DC5-9CB4-9719A0341BAC}" srcId="{D88F94DC-F586-41E4-86D3-55DA48603DF1}" destId="{E2F042A0-BD0F-4697-8FA3-7436E529570D}" srcOrd="0" destOrd="0" parTransId="{19E0CA81-2CA7-4E8A-ADFB-8FCE8D1708EF}" sibTransId="{922260F9-A7DC-435A-9D2B-6E77036C558C}"/>
    <dgm:cxn modelId="{B958957B-3074-4020-A698-37E6B7DB4610}" srcId="{E2F042A0-BD0F-4697-8FA3-7436E529570D}" destId="{083D95A1-651A-4E26-BF34-3476A77FF732}" srcOrd="1" destOrd="0" parTransId="{E0E9BB1C-D77C-469F-A97E-764DE99EB0DA}" sibTransId="{7CD7B5F0-DE18-458E-AEE3-45C76D0FC960}"/>
    <dgm:cxn modelId="{2377BAF9-F47A-4178-BDC2-B3833F8B9C39}" type="presOf" srcId="{247EB850-052D-497C-B74E-51335C2694BB}" destId="{671D31B0-24EC-4557-B017-27359046AD40}" srcOrd="0" destOrd="0" presId="urn:microsoft.com/office/officeart/2005/8/layout/hList3"/>
    <dgm:cxn modelId="{AA973E8B-369E-4A42-A7BD-1FD1637B0210}" type="presOf" srcId="{E2F042A0-BD0F-4697-8FA3-7436E529570D}" destId="{F8C4CEB8-41EF-45FE-B074-B654C7FCBA81}" srcOrd="0" destOrd="0" presId="urn:microsoft.com/office/officeart/2005/8/layout/hList3"/>
    <dgm:cxn modelId="{66D52B29-400E-4515-86CD-16C19DFCB7EA}" type="presOf" srcId="{6F5EF010-3D90-4368-BBD3-3FD439A65D66}" destId="{B8725DDC-C8DC-4313-944A-CE428AA70488}" srcOrd="0" destOrd="0" presId="urn:microsoft.com/office/officeart/2005/8/layout/hList3"/>
    <dgm:cxn modelId="{E8E60A05-16F7-453A-A0D3-053132B3334F}" type="presOf" srcId="{38F9B118-3BD2-42C2-9D81-1397F5345725}" destId="{05ED08B4-C418-49E3-83AB-F6BFDA844718}" srcOrd="0" destOrd="0" presId="urn:microsoft.com/office/officeart/2005/8/layout/hList3"/>
    <dgm:cxn modelId="{68AB6631-3311-46A9-B18B-F2AE08E801EA}" srcId="{E2F042A0-BD0F-4697-8FA3-7436E529570D}" destId="{41C92DE3-193C-499C-85A3-4CE6A3052057}" srcOrd="4" destOrd="0" parTransId="{F46B9389-9D6D-44F2-957A-6605D097EA64}" sibTransId="{D56C8678-C1FD-4AB3-8B8E-FCD85CE47326}"/>
    <dgm:cxn modelId="{AFC6AE5F-1016-4A0F-9E6D-01112CC79731}" type="presParOf" srcId="{E6F93954-9AD5-403B-97A6-730AB9270719}" destId="{F8C4CEB8-41EF-45FE-B074-B654C7FCBA81}" srcOrd="0" destOrd="0" presId="urn:microsoft.com/office/officeart/2005/8/layout/hList3"/>
    <dgm:cxn modelId="{AA6F1E1E-DC20-420F-9167-B34CD0A5E048}" type="presParOf" srcId="{E6F93954-9AD5-403B-97A6-730AB9270719}" destId="{E5B63731-89B5-4E26-B858-44B4D3380272}" srcOrd="1" destOrd="0" presId="urn:microsoft.com/office/officeart/2005/8/layout/hList3"/>
    <dgm:cxn modelId="{B081FA35-AD3B-4DB5-931C-8E2D9CE50416}" type="presParOf" srcId="{E5B63731-89B5-4E26-B858-44B4D3380272}" destId="{671D31B0-24EC-4557-B017-27359046AD40}" srcOrd="0" destOrd="0" presId="urn:microsoft.com/office/officeart/2005/8/layout/hList3"/>
    <dgm:cxn modelId="{3C3A3279-D041-411F-B014-3C0F14D36763}" type="presParOf" srcId="{E5B63731-89B5-4E26-B858-44B4D3380272}" destId="{B7382EDD-0240-493F-8BF4-1671C87098DA}" srcOrd="1" destOrd="0" presId="urn:microsoft.com/office/officeart/2005/8/layout/hList3"/>
    <dgm:cxn modelId="{8EEEAA70-2674-40E5-9E04-F55F6F22F1A0}" type="presParOf" srcId="{E5B63731-89B5-4E26-B858-44B4D3380272}" destId="{85DD4124-7CB7-4269-93A7-6192DE909EFA}" srcOrd="2" destOrd="0" presId="urn:microsoft.com/office/officeart/2005/8/layout/hList3"/>
    <dgm:cxn modelId="{0C5A18BE-01B7-4A1F-836C-4ABACE2F3B7B}" type="presParOf" srcId="{E5B63731-89B5-4E26-B858-44B4D3380272}" destId="{B8725DDC-C8DC-4313-944A-CE428AA70488}" srcOrd="3" destOrd="0" presId="urn:microsoft.com/office/officeart/2005/8/layout/hList3"/>
    <dgm:cxn modelId="{B4F9948D-FA07-43AE-86B6-E3702EEED118}" type="presParOf" srcId="{E5B63731-89B5-4E26-B858-44B4D3380272}" destId="{D16005A3-86DB-4E9B-8D61-DB5016D395B1}" srcOrd="4" destOrd="0" presId="urn:microsoft.com/office/officeart/2005/8/layout/hList3"/>
    <dgm:cxn modelId="{601DC3C4-BEF3-4C3E-AB78-0854F15458AE}" type="presParOf" srcId="{E5B63731-89B5-4E26-B858-44B4D3380272}" destId="{5114BF11-4B53-4846-A5B6-06BC6C8AA0A5}" srcOrd="5" destOrd="0" presId="urn:microsoft.com/office/officeart/2005/8/layout/hList3"/>
    <dgm:cxn modelId="{4E511625-DA67-4C0E-8E68-CBD6F1E65DEF}" type="presParOf" srcId="{E5B63731-89B5-4E26-B858-44B4D3380272}" destId="{05ED08B4-C418-49E3-83AB-F6BFDA844718}" srcOrd="6" destOrd="0" presId="urn:microsoft.com/office/officeart/2005/8/layout/hList3"/>
    <dgm:cxn modelId="{3CCEA33D-F58A-4B23-9B29-E7AA34910823}" type="presParOf" srcId="{E6F93954-9AD5-403B-97A6-730AB9270719}" destId="{AE30EFD3-4E1C-46D6-87A4-43B52DE3D8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CD6CB3-ADDE-417F-83B9-1A0D110EC98C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DE0E794C-AB1E-4DC5-A5DA-BE604A7C212A}">
      <dgm:prSet/>
      <dgm:spPr/>
      <dgm:t>
        <a:bodyPr/>
        <a:lstStyle/>
        <a:p>
          <a:r>
            <a:rPr lang="es-MX"/>
            <a:t>Área Coordinadora de Archivos.</a:t>
          </a:r>
        </a:p>
      </dgm:t>
    </dgm:pt>
    <dgm:pt modelId="{61799168-AF98-41D5-A9DD-F243BE1471E8}" type="parTrans" cxnId="{D077A52F-74C1-4264-9822-8365A2BEED6C}">
      <dgm:prSet/>
      <dgm:spPr/>
      <dgm:t>
        <a:bodyPr/>
        <a:lstStyle/>
        <a:p>
          <a:endParaRPr lang="es-MX"/>
        </a:p>
      </dgm:t>
    </dgm:pt>
    <dgm:pt modelId="{DECEE4EC-A291-4705-BDB4-0815BD3C413C}" type="sibTrans" cxnId="{D077A52F-74C1-4264-9822-8365A2BEED6C}">
      <dgm:prSet/>
      <dgm:spPr/>
      <dgm:t>
        <a:bodyPr/>
        <a:lstStyle/>
        <a:p>
          <a:endParaRPr lang="es-MX"/>
        </a:p>
      </dgm:t>
    </dgm:pt>
    <dgm:pt modelId="{C8A50E35-60CF-48D7-AA4C-5C25EEE32D8D}">
      <dgm:prSet/>
      <dgm:spPr/>
      <dgm:t>
        <a:bodyPr/>
        <a:lstStyle/>
        <a:p>
          <a:r>
            <a:rPr lang="es-MX"/>
            <a:t>Las áreas operativas siguientes: </a:t>
          </a:r>
        </a:p>
      </dgm:t>
    </dgm:pt>
    <dgm:pt modelId="{EBA4F5D8-E04D-4596-A587-4CC3D78ACD41}" type="parTrans" cxnId="{1CC47A8A-30CF-4B2A-8E75-9C9415D14A62}">
      <dgm:prSet/>
      <dgm:spPr/>
      <dgm:t>
        <a:bodyPr/>
        <a:lstStyle/>
        <a:p>
          <a:endParaRPr lang="es-MX"/>
        </a:p>
      </dgm:t>
    </dgm:pt>
    <dgm:pt modelId="{9153D9AF-7D0C-40D2-A439-1918A1066BDD}" type="sibTrans" cxnId="{1CC47A8A-30CF-4B2A-8E75-9C9415D14A62}">
      <dgm:prSet/>
      <dgm:spPr/>
      <dgm:t>
        <a:bodyPr/>
        <a:lstStyle/>
        <a:p>
          <a:endParaRPr lang="es-MX"/>
        </a:p>
      </dgm:t>
    </dgm:pt>
    <dgm:pt modelId="{B2DCDB6D-04D6-4677-A166-12E6676796CB}">
      <dgm:prSet/>
      <dgm:spPr/>
      <dgm:t>
        <a:bodyPr/>
        <a:lstStyle/>
        <a:p>
          <a:r>
            <a:rPr lang="es-MX"/>
            <a:t>a) De correspondencia</a:t>
          </a:r>
        </a:p>
      </dgm:t>
    </dgm:pt>
    <dgm:pt modelId="{F3FB73AB-A7E9-45D1-8F0A-5021F2BD1FEA}" type="parTrans" cxnId="{333125C3-B7F9-4432-AB00-B95D3ABF30CB}">
      <dgm:prSet/>
      <dgm:spPr/>
      <dgm:t>
        <a:bodyPr/>
        <a:lstStyle/>
        <a:p>
          <a:endParaRPr lang="es-MX"/>
        </a:p>
      </dgm:t>
    </dgm:pt>
    <dgm:pt modelId="{69FBBEC8-BB8E-4FE8-AB57-7C776793A6D8}" type="sibTrans" cxnId="{333125C3-B7F9-4432-AB00-B95D3ABF30CB}">
      <dgm:prSet/>
      <dgm:spPr/>
      <dgm:t>
        <a:bodyPr/>
        <a:lstStyle/>
        <a:p>
          <a:endParaRPr lang="es-MX"/>
        </a:p>
      </dgm:t>
    </dgm:pt>
    <dgm:pt modelId="{4BD7673E-4076-4B77-82AC-6883408260D7}">
      <dgm:prSet/>
      <dgm:spPr/>
      <dgm:t>
        <a:bodyPr/>
        <a:lstStyle/>
        <a:p>
          <a:r>
            <a:rPr lang="es-MX" dirty="0"/>
            <a:t>b) Archivo de trámite, por área o unidad</a:t>
          </a:r>
        </a:p>
      </dgm:t>
    </dgm:pt>
    <dgm:pt modelId="{45D12CF7-365C-4E8B-B867-4F5B593FC386}" type="parTrans" cxnId="{354197D8-E9EB-44EC-9137-1B7CC9041B39}">
      <dgm:prSet/>
      <dgm:spPr/>
      <dgm:t>
        <a:bodyPr/>
        <a:lstStyle/>
        <a:p>
          <a:endParaRPr lang="es-MX"/>
        </a:p>
      </dgm:t>
    </dgm:pt>
    <dgm:pt modelId="{9444BF95-04D9-4152-91C1-0FEF6B0C5061}" type="sibTrans" cxnId="{354197D8-E9EB-44EC-9137-1B7CC9041B39}">
      <dgm:prSet/>
      <dgm:spPr/>
      <dgm:t>
        <a:bodyPr/>
        <a:lstStyle/>
        <a:p>
          <a:endParaRPr lang="es-MX"/>
        </a:p>
      </dgm:t>
    </dgm:pt>
    <dgm:pt modelId="{5A8F97E1-D571-4796-A0AD-7EE73BDF5961}">
      <dgm:prSet/>
      <dgm:spPr/>
      <dgm:t>
        <a:bodyPr/>
        <a:lstStyle/>
        <a:p>
          <a:r>
            <a:rPr lang="es-MX" dirty="0"/>
            <a:t>c) Archivo de concentración</a:t>
          </a:r>
        </a:p>
      </dgm:t>
    </dgm:pt>
    <dgm:pt modelId="{434AA5FD-ACC1-48A5-9CDC-91E8A748FBE5}" type="parTrans" cxnId="{A2DD4AD3-2F6E-4EFA-84E8-5BA50461BBCE}">
      <dgm:prSet/>
      <dgm:spPr/>
      <dgm:t>
        <a:bodyPr/>
        <a:lstStyle/>
        <a:p>
          <a:endParaRPr lang="es-MX"/>
        </a:p>
      </dgm:t>
    </dgm:pt>
    <dgm:pt modelId="{ABD87612-8D41-42D5-BFBB-8A4AFF1D2C59}" type="sibTrans" cxnId="{A2DD4AD3-2F6E-4EFA-84E8-5BA50461BBCE}">
      <dgm:prSet/>
      <dgm:spPr/>
      <dgm:t>
        <a:bodyPr/>
        <a:lstStyle/>
        <a:p>
          <a:endParaRPr lang="es-MX"/>
        </a:p>
      </dgm:t>
    </dgm:pt>
    <dgm:pt modelId="{802C59CB-FBAD-4707-A9C1-D3054148FE7A}">
      <dgm:prSet/>
      <dgm:spPr/>
      <dgm:t>
        <a:bodyPr/>
        <a:lstStyle/>
        <a:p>
          <a:r>
            <a:rPr lang="es-MX" dirty="0"/>
            <a:t>d) Archivo histórico, en su caso, sujeto a la capacidad presupuestal y técnica del sujeto obligado</a:t>
          </a:r>
        </a:p>
      </dgm:t>
    </dgm:pt>
    <dgm:pt modelId="{9B190663-99DA-49EA-BC8F-D771492DC03F}" type="parTrans" cxnId="{A0E77753-26E0-4580-A34D-941B132E6242}">
      <dgm:prSet/>
      <dgm:spPr/>
      <dgm:t>
        <a:bodyPr/>
        <a:lstStyle/>
        <a:p>
          <a:endParaRPr lang="es-MX"/>
        </a:p>
      </dgm:t>
    </dgm:pt>
    <dgm:pt modelId="{47A11773-453F-41C8-9D19-50A53744F202}" type="sibTrans" cxnId="{A0E77753-26E0-4580-A34D-941B132E6242}">
      <dgm:prSet/>
      <dgm:spPr/>
      <dgm:t>
        <a:bodyPr/>
        <a:lstStyle/>
        <a:p>
          <a:endParaRPr lang="es-MX"/>
        </a:p>
      </dgm:t>
    </dgm:pt>
    <dgm:pt modelId="{B8CF3EE7-33FB-4BF9-AB65-3E6A51278586}">
      <dgm:prSet/>
      <dgm:spPr/>
      <dgm:t>
        <a:bodyPr/>
        <a:lstStyle/>
        <a:p>
          <a:r>
            <a:rPr lang="es-MX" b="1"/>
            <a:t>EL SISTEMA INSTITUCIONAL DE ARCHIVOS </a:t>
          </a:r>
          <a:endParaRPr lang="es-MX"/>
        </a:p>
      </dgm:t>
    </dgm:pt>
    <dgm:pt modelId="{B674AD70-DD93-4BE3-B369-A17DC35E116C}" type="sibTrans" cxnId="{6B5FE3B8-065F-4B47-91C4-A310B37DE1F5}">
      <dgm:prSet/>
      <dgm:spPr/>
      <dgm:t>
        <a:bodyPr/>
        <a:lstStyle/>
        <a:p>
          <a:endParaRPr lang="es-MX"/>
        </a:p>
      </dgm:t>
    </dgm:pt>
    <dgm:pt modelId="{CB5D584D-5F81-45A8-A60F-AC5F27C98784}" type="parTrans" cxnId="{6B5FE3B8-065F-4B47-91C4-A310B37DE1F5}">
      <dgm:prSet/>
      <dgm:spPr/>
      <dgm:t>
        <a:bodyPr/>
        <a:lstStyle/>
        <a:p>
          <a:endParaRPr lang="es-MX"/>
        </a:p>
      </dgm:t>
    </dgm:pt>
    <dgm:pt modelId="{0A07B2A3-2F95-4ED9-8689-62822B3220D5}" type="pres">
      <dgm:prSet presAssocID="{1DCD6CB3-ADDE-417F-83B9-1A0D110EC9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F3BD935-FF8C-4115-95EA-5B78AC530472}" type="pres">
      <dgm:prSet presAssocID="{B8CF3EE7-33FB-4BF9-AB65-3E6A51278586}" presName="vertOne" presStyleCnt="0"/>
      <dgm:spPr/>
    </dgm:pt>
    <dgm:pt modelId="{C2CB26F6-D8C5-478E-8D8A-DEE9CE1627A6}" type="pres">
      <dgm:prSet presAssocID="{B8CF3EE7-33FB-4BF9-AB65-3E6A512785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522A6B-1E88-4C86-962C-C669E8F4A2C6}" type="pres">
      <dgm:prSet presAssocID="{B8CF3EE7-33FB-4BF9-AB65-3E6A51278586}" presName="parTransOne" presStyleCnt="0"/>
      <dgm:spPr/>
    </dgm:pt>
    <dgm:pt modelId="{AD003702-EA4B-4F17-83E3-2D9EC9015748}" type="pres">
      <dgm:prSet presAssocID="{B8CF3EE7-33FB-4BF9-AB65-3E6A51278586}" presName="horzOne" presStyleCnt="0"/>
      <dgm:spPr/>
    </dgm:pt>
    <dgm:pt modelId="{520D4986-4356-4B0A-A336-4E36FB780A9B}" type="pres">
      <dgm:prSet presAssocID="{DE0E794C-AB1E-4DC5-A5DA-BE604A7C212A}" presName="vertTwo" presStyleCnt="0"/>
      <dgm:spPr/>
    </dgm:pt>
    <dgm:pt modelId="{905FD607-3016-43DE-A6AF-6C6279C8EABD}" type="pres">
      <dgm:prSet presAssocID="{DE0E794C-AB1E-4DC5-A5DA-BE604A7C212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39B56B-155B-4B43-A877-8C2F4B82C752}" type="pres">
      <dgm:prSet presAssocID="{DE0E794C-AB1E-4DC5-A5DA-BE604A7C212A}" presName="horzTwo" presStyleCnt="0"/>
      <dgm:spPr/>
    </dgm:pt>
    <dgm:pt modelId="{88E1DB03-B7A7-439F-9021-31F383E63A20}" type="pres">
      <dgm:prSet presAssocID="{DECEE4EC-A291-4705-BDB4-0815BD3C413C}" presName="sibSpaceTwo" presStyleCnt="0"/>
      <dgm:spPr/>
    </dgm:pt>
    <dgm:pt modelId="{848B0835-C93F-4F2A-9F65-F9CE94CDC8C4}" type="pres">
      <dgm:prSet presAssocID="{C8A50E35-60CF-48D7-AA4C-5C25EEE32D8D}" presName="vertTwo" presStyleCnt="0"/>
      <dgm:spPr/>
    </dgm:pt>
    <dgm:pt modelId="{3F94F7D7-3A85-4B9C-86CC-E358DD38E8B4}" type="pres">
      <dgm:prSet presAssocID="{C8A50E35-60CF-48D7-AA4C-5C25EEE32D8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CC9-4167-4C4D-835B-0399A9F85FC7}" type="pres">
      <dgm:prSet presAssocID="{C8A50E35-60CF-48D7-AA4C-5C25EEE32D8D}" presName="parTransTwo" presStyleCnt="0"/>
      <dgm:spPr/>
    </dgm:pt>
    <dgm:pt modelId="{15892334-385D-4227-B0B2-0F55D1807796}" type="pres">
      <dgm:prSet presAssocID="{C8A50E35-60CF-48D7-AA4C-5C25EEE32D8D}" presName="horzTwo" presStyleCnt="0"/>
      <dgm:spPr/>
    </dgm:pt>
    <dgm:pt modelId="{FECB79A6-AE01-4B7E-BEBC-47A263AC0C02}" type="pres">
      <dgm:prSet presAssocID="{B2DCDB6D-04D6-4677-A166-12E6676796CB}" presName="vertThree" presStyleCnt="0"/>
      <dgm:spPr/>
    </dgm:pt>
    <dgm:pt modelId="{2054BEF9-474B-4F6E-9A21-946F0A9B414C}" type="pres">
      <dgm:prSet presAssocID="{B2DCDB6D-04D6-4677-A166-12E6676796C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F5A21-F310-4212-84F5-6750427AF172}" type="pres">
      <dgm:prSet presAssocID="{B2DCDB6D-04D6-4677-A166-12E6676796CB}" presName="horzThree" presStyleCnt="0"/>
      <dgm:spPr/>
    </dgm:pt>
    <dgm:pt modelId="{7FF4A64F-29FB-4F2F-9102-F16E34E972EA}" type="pres">
      <dgm:prSet presAssocID="{69FBBEC8-BB8E-4FE8-AB57-7C776793A6D8}" presName="sibSpaceThree" presStyleCnt="0"/>
      <dgm:spPr/>
    </dgm:pt>
    <dgm:pt modelId="{F0BDA1CA-B9BC-460A-BD6D-7C31299A2EBA}" type="pres">
      <dgm:prSet presAssocID="{4BD7673E-4076-4B77-82AC-6883408260D7}" presName="vertThree" presStyleCnt="0"/>
      <dgm:spPr/>
    </dgm:pt>
    <dgm:pt modelId="{EFFD318B-101F-433C-8DA5-4299F4CA5CC1}" type="pres">
      <dgm:prSet presAssocID="{4BD7673E-4076-4B77-82AC-6883408260D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EEF73A-79B4-4724-8C38-1E997EDF4614}" type="pres">
      <dgm:prSet presAssocID="{4BD7673E-4076-4B77-82AC-6883408260D7}" presName="horzThree" presStyleCnt="0"/>
      <dgm:spPr/>
    </dgm:pt>
    <dgm:pt modelId="{38DD2417-CA9A-4E56-952A-4339B47FCCC9}" type="pres">
      <dgm:prSet presAssocID="{9444BF95-04D9-4152-91C1-0FEF6B0C5061}" presName="sibSpaceThree" presStyleCnt="0"/>
      <dgm:spPr/>
    </dgm:pt>
    <dgm:pt modelId="{A6372376-86E5-4BF7-A042-851CF430AD9F}" type="pres">
      <dgm:prSet presAssocID="{5A8F97E1-D571-4796-A0AD-7EE73BDF5961}" presName="vertThree" presStyleCnt="0"/>
      <dgm:spPr/>
    </dgm:pt>
    <dgm:pt modelId="{3EE5C5F2-7E66-4BF3-989C-24A90DB9ED35}" type="pres">
      <dgm:prSet presAssocID="{5A8F97E1-D571-4796-A0AD-7EE73BDF596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9BFAD-5AD2-44F2-81F2-81FEE4D5899B}" type="pres">
      <dgm:prSet presAssocID="{5A8F97E1-D571-4796-A0AD-7EE73BDF5961}" presName="horzThree" presStyleCnt="0"/>
      <dgm:spPr/>
    </dgm:pt>
    <dgm:pt modelId="{8964E7DA-0754-4A70-AD71-0FE8E3763B36}" type="pres">
      <dgm:prSet presAssocID="{ABD87612-8D41-42D5-BFBB-8A4AFF1D2C59}" presName="sibSpaceThree" presStyleCnt="0"/>
      <dgm:spPr/>
    </dgm:pt>
    <dgm:pt modelId="{D102876A-2B6C-4420-8092-61CA0DAA8A4F}" type="pres">
      <dgm:prSet presAssocID="{802C59CB-FBAD-4707-A9C1-D3054148FE7A}" presName="vertThree" presStyleCnt="0"/>
      <dgm:spPr/>
    </dgm:pt>
    <dgm:pt modelId="{6AA6B0CC-7A93-45B4-B880-B9BBDD897FED}" type="pres">
      <dgm:prSet presAssocID="{802C59CB-FBAD-4707-A9C1-D3054148FE7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F6F806-CEDC-4A02-A9B8-C2871D20616C}" type="pres">
      <dgm:prSet presAssocID="{802C59CB-FBAD-4707-A9C1-D3054148FE7A}" presName="horzThree" presStyleCnt="0"/>
      <dgm:spPr/>
    </dgm:pt>
  </dgm:ptLst>
  <dgm:cxnLst>
    <dgm:cxn modelId="{A0E77753-26E0-4580-A34D-941B132E6242}" srcId="{C8A50E35-60CF-48D7-AA4C-5C25EEE32D8D}" destId="{802C59CB-FBAD-4707-A9C1-D3054148FE7A}" srcOrd="3" destOrd="0" parTransId="{9B190663-99DA-49EA-BC8F-D771492DC03F}" sibTransId="{47A11773-453F-41C8-9D19-50A53744F202}"/>
    <dgm:cxn modelId="{354197D8-E9EB-44EC-9137-1B7CC9041B39}" srcId="{C8A50E35-60CF-48D7-AA4C-5C25EEE32D8D}" destId="{4BD7673E-4076-4B77-82AC-6883408260D7}" srcOrd="1" destOrd="0" parTransId="{45D12CF7-365C-4E8B-B867-4F5B593FC386}" sibTransId="{9444BF95-04D9-4152-91C1-0FEF6B0C5061}"/>
    <dgm:cxn modelId="{5CD05989-B700-4A5D-A9BC-7144107FC384}" type="presOf" srcId="{4BD7673E-4076-4B77-82AC-6883408260D7}" destId="{EFFD318B-101F-433C-8DA5-4299F4CA5CC1}" srcOrd="0" destOrd="0" presId="urn:microsoft.com/office/officeart/2005/8/layout/hierarchy4"/>
    <dgm:cxn modelId="{73CA708A-AACC-471D-9261-D3258F721FF9}" type="presOf" srcId="{5A8F97E1-D571-4796-A0AD-7EE73BDF5961}" destId="{3EE5C5F2-7E66-4BF3-989C-24A90DB9ED35}" srcOrd="0" destOrd="0" presId="urn:microsoft.com/office/officeart/2005/8/layout/hierarchy4"/>
    <dgm:cxn modelId="{59A6D718-0991-4FD9-A724-C7BBA57140DF}" type="presOf" srcId="{802C59CB-FBAD-4707-A9C1-D3054148FE7A}" destId="{6AA6B0CC-7A93-45B4-B880-B9BBDD897FED}" srcOrd="0" destOrd="0" presId="urn:microsoft.com/office/officeart/2005/8/layout/hierarchy4"/>
    <dgm:cxn modelId="{1CC47A8A-30CF-4B2A-8E75-9C9415D14A62}" srcId="{B8CF3EE7-33FB-4BF9-AB65-3E6A51278586}" destId="{C8A50E35-60CF-48D7-AA4C-5C25EEE32D8D}" srcOrd="1" destOrd="0" parTransId="{EBA4F5D8-E04D-4596-A587-4CC3D78ACD41}" sibTransId="{9153D9AF-7D0C-40D2-A439-1918A1066BDD}"/>
    <dgm:cxn modelId="{A1C29C4B-F556-4F43-8D09-091B9E7B572F}" type="presOf" srcId="{B2DCDB6D-04D6-4677-A166-12E6676796CB}" destId="{2054BEF9-474B-4F6E-9A21-946F0A9B414C}" srcOrd="0" destOrd="0" presId="urn:microsoft.com/office/officeart/2005/8/layout/hierarchy4"/>
    <dgm:cxn modelId="{6B5FE3B8-065F-4B47-91C4-A310B37DE1F5}" srcId="{1DCD6CB3-ADDE-417F-83B9-1A0D110EC98C}" destId="{B8CF3EE7-33FB-4BF9-AB65-3E6A51278586}" srcOrd="0" destOrd="0" parTransId="{CB5D584D-5F81-45A8-A60F-AC5F27C98784}" sibTransId="{B674AD70-DD93-4BE3-B369-A17DC35E116C}"/>
    <dgm:cxn modelId="{3C32DD6A-6FD9-443C-8150-82AD26380B10}" type="presOf" srcId="{B8CF3EE7-33FB-4BF9-AB65-3E6A51278586}" destId="{C2CB26F6-D8C5-478E-8D8A-DEE9CE1627A6}" srcOrd="0" destOrd="0" presId="urn:microsoft.com/office/officeart/2005/8/layout/hierarchy4"/>
    <dgm:cxn modelId="{D077A52F-74C1-4264-9822-8365A2BEED6C}" srcId="{B8CF3EE7-33FB-4BF9-AB65-3E6A51278586}" destId="{DE0E794C-AB1E-4DC5-A5DA-BE604A7C212A}" srcOrd="0" destOrd="0" parTransId="{61799168-AF98-41D5-A9DD-F243BE1471E8}" sibTransId="{DECEE4EC-A291-4705-BDB4-0815BD3C413C}"/>
    <dgm:cxn modelId="{6BDC3DDA-BD3F-4D6B-BDC8-2B9433519555}" type="presOf" srcId="{C8A50E35-60CF-48D7-AA4C-5C25EEE32D8D}" destId="{3F94F7D7-3A85-4B9C-86CC-E358DD38E8B4}" srcOrd="0" destOrd="0" presId="urn:microsoft.com/office/officeart/2005/8/layout/hierarchy4"/>
    <dgm:cxn modelId="{EBBE0938-E576-47FC-BEF3-2F01DC035D40}" type="presOf" srcId="{1DCD6CB3-ADDE-417F-83B9-1A0D110EC98C}" destId="{0A07B2A3-2F95-4ED9-8689-62822B3220D5}" srcOrd="0" destOrd="0" presId="urn:microsoft.com/office/officeart/2005/8/layout/hierarchy4"/>
    <dgm:cxn modelId="{333125C3-B7F9-4432-AB00-B95D3ABF30CB}" srcId="{C8A50E35-60CF-48D7-AA4C-5C25EEE32D8D}" destId="{B2DCDB6D-04D6-4677-A166-12E6676796CB}" srcOrd="0" destOrd="0" parTransId="{F3FB73AB-A7E9-45D1-8F0A-5021F2BD1FEA}" sibTransId="{69FBBEC8-BB8E-4FE8-AB57-7C776793A6D8}"/>
    <dgm:cxn modelId="{CA7633FC-BE26-45C1-B0AE-C4228AD92869}" type="presOf" srcId="{DE0E794C-AB1E-4DC5-A5DA-BE604A7C212A}" destId="{905FD607-3016-43DE-A6AF-6C6279C8EABD}" srcOrd="0" destOrd="0" presId="urn:microsoft.com/office/officeart/2005/8/layout/hierarchy4"/>
    <dgm:cxn modelId="{A2DD4AD3-2F6E-4EFA-84E8-5BA50461BBCE}" srcId="{C8A50E35-60CF-48D7-AA4C-5C25EEE32D8D}" destId="{5A8F97E1-D571-4796-A0AD-7EE73BDF5961}" srcOrd="2" destOrd="0" parTransId="{434AA5FD-ACC1-48A5-9CDC-91E8A748FBE5}" sibTransId="{ABD87612-8D41-42D5-BFBB-8A4AFF1D2C59}"/>
    <dgm:cxn modelId="{4E2641E3-D14E-44F3-B468-A024C540F465}" type="presParOf" srcId="{0A07B2A3-2F95-4ED9-8689-62822B3220D5}" destId="{8F3BD935-FF8C-4115-95EA-5B78AC530472}" srcOrd="0" destOrd="0" presId="urn:microsoft.com/office/officeart/2005/8/layout/hierarchy4"/>
    <dgm:cxn modelId="{FBB759BD-DEF1-4777-BE20-7FB1E4FAE70E}" type="presParOf" srcId="{8F3BD935-FF8C-4115-95EA-5B78AC530472}" destId="{C2CB26F6-D8C5-478E-8D8A-DEE9CE1627A6}" srcOrd="0" destOrd="0" presId="urn:microsoft.com/office/officeart/2005/8/layout/hierarchy4"/>
    <dgm:cxn modelId="{261854EF-05C5-4C1C-9AB3-9DF1BC34C3D8}" type="presParOf" srcId="{8F3BD935-FF8C-4115-95EA-5B78AC530472}" destId="{27522A6B-1E88-4C86-962C-C669E8F4A2C6}" srcOrd="1" destOrd="0" presId="urn:microsoft.com/office/officeart/2005/8/layout/hierarchy4"/>
    <dgm:cxn modelId="{2AC2322F-306E-40BD-8E53-80B043A2130F}" type="presParOf" srcId="{8F3BD935-FF8C-4115-95EA-5B78AC530472}" destId="{AD003702-EA4B-4F17-83E3-2D9EC9015748}" srcOrd="2" destOrd="0" presId="urn:microsoft.com/office/officeart/2005/8/layout/hierarchy4"/>
    <dgm:cxn modelId="{FBA45E23-7682-42E0-A0DC-34E98F59D436}" type="presParOf" srcId="{AD003702-EA4B-4F17-83E3-2D9EC9015748}" destId="{520D4986-4356-4B0A-A336-4E36FB780A9B}" srcOrd="0" destOrd="0" presId="urn:microsoft.com/office/officeart/2005/8/layout/hierarchy4"/>
    <dgm:cxn modelId="{B5127087-0328-4C9F-BA1E-097F10531F94}" type="presParOf" srcId="{520D4986-4356-4B0A-A336-4E36FB780A9B}" destId="{905FD607-3016-43DE-A6AF-6C6279C8EABD}" srcOrd="0" destOrd="0" presId="urn:microsoft.com/office/officeart/2005/8/layout/hierarchy4"/>
    <dgm:cxn modelId="{F99B3621-BD6E-48B7-A49E-65EFDB393F7B}" type="presParOf" srcId="{520D4986-4356-4B0A-A336-4E36FB780A9B}" destId="{E139B56B-155B-4B43-A877-8C2F4B82C752}" srcOrd="1" destOrd="0" presId="urn:microsoft.com/office/officeart/2005/8/layout/hierarchy4"/>
    <dgm:cxn modelId="{158BCA3C-B9FA-47DC-9823-5C5B87F19D12}" type="presParOf" srcId="{AD003702-EA4B-4F17-83E3-2D9EC9015748}" destId="{88E1DB03-B7A7-439F-9021-31F383E63A20}" srcOrd="1" destOrd="0" presId="urn:microsoft.com/office/officeart/2005/8/layout/hierarchy4"/>
    <dgm:cxn modelId="{DF1B7754-6EAE-4578-B4D5-D311B9026A5D}" type="presParOf" srcId="{AD003702-EA4B-4F17-83E3-2D9EC9015748}" destId="{848B0835-C93F-4F2A-9F65-F9CE94CDC8C4}" srcOrd="2" destOrd="0" presId="urn:microsoft.com/office/officeart/2005/8/layout/hierarchy4"/>
    <dgm:cxn modelId="{F58EFD16-4B2C-4A99-99E7-BDA4E7519ADE}" type="presParOf" srcId="{848B0835-C93F-4F2A-9F65-F9CE94CDC8C4}" destId="{3F94F7D7-3A85-4B9C-86CC-E358DD38E8B4}" srcOrd="0" destOrd="0" presId="urn:microsoft.com/office/officeart/2005/8/layout/hierarchy4"/>
    <dgm:cxn modelId="{14D5C2F8-05F6-4DD7-AEE1-CB034BBBBE41}" type="presParOf" srcId="{848B0835-C93F-4F2A-9F65-F9CE94CDC8C4}" destId="{1F8E2CC9-4167-4C4D-835B-0399A9F85FC7}" srcOrd="1" destOrd="0" presId="urn:microsoft.com/office/officeart/2005/8/layout/hierarchy4"/>
    <dgm:cxn modelId="{79A3B7EC-C6F2-4A4E-9D97-7C7595946D44}" type="presParOf" srcId="{848B0835-C93F-4F2A-9F65-F9CE94CDC8C4}" destId="{15892334-385D-4227-B0B2-0F55D1807796}" srcOrd="2" destOrd="0" presId="urn:microsoft.com/office/officeart/2005/8/layout/hierarchy4"/>
    <dgm:cxn modelId="{C08406CF-B8C8-441A-B1E8-BA942B5A61E7}" type="presParOf" srcId="{15892334-385D-4227-B0B2-0F55D1807796}" destId="{FECB79A6-AE01-4B7E-BEBC-47A263AC0C02}" srcOrd="0" destOrd="0" presId="urn:microsoft.com/office/officeart/2005/8/layout/hierarchy4"/>
    <dgm:cxn modelId="{9DED2149-AAC1-4FBD-B8A8-5B7CCCDF5D40}" type="presParOf" srcId="{FECB79A6-AE01-4B7E-BEBC-47A263AC0C02}" destId="{2054BEF9-474B-4F6E-9A21-946F0A9B414C}" srcOrd="0" destOrd="0" presId="urn:microsoft.com/office/officeart/2005/8/layout/hierarchy4"/>
    <dgm:cxn modelId="{62BE6424-F2ED-43EC-875F-A6C39E9FC10B}" type="presParOf" srcId="{FECB79A6-AE01-4B7E-BEBC-47A263AC0C02}" destId="{30DF5A21-F310-4212-84F5-6750427AF172}" srcOrd="1" destOrd="0" presId="urn:microsoft.com/office/officeart/2005/8/layout/hierarchy4"/>
    <dgm:cxn modelId="{F4B67527-9C84-4AD8-A0CE-44A62C86162E}" type="presParOf" srcId="{15892334-385D-4227-B0B2-0F55D1807796}" destId="{7FF4A64F-29FB-4F2F-9102-F16E34E972EA}" srcOrd="1" destOrd="0" presId="urn:microsoft.com/office/officeart/2005/8/layout/hierarchy4"/>
    <dgm:cxn modelId="{AC6CEDA8-1A56-47C4-A2E6-38745F0D6A84}" type="presParOf" srcId="{15892334-385D-4227-B0B2-0F55D1807796}" destId="{F0BDA1CA-B9BC-460A-BD6D-7C31299A2EBA}" srcOrd="2" destOrd="0" presId="urn:microsoft.com/office/officeart/2005/8/layout/hierarchy4"/>
    <dgm:cxn modelId="{896AE66F-7D5B-446C-9F65-E214851BDBF9}" type="presParOf" srcId="{F0BDA1CA-B9BC-460A-BD6D-7C31299A2EBA}" destId="{EFFD318B-101F-433C-8DA5-4299F4CA5CC1}" srcOrd="0" destOrd="0" presId="urn:microsoft.com/office/officeart/2005/8/layout/hierarchy4"/>
    <dgm:cxn modelId="{2C2125AE-0B13-4098-922A-B7532585A257}" type="presParOf" srcId="{F0BDA1CA-B9BC-460A-BD6D-7C31299A2EBA}" destId="{C0EEF73A-79B4-4724-8C38-1E997EDF4614}" srcOrd="1" destOrd="0" presId="urn:microsoft.com/office/officeart/2005/8/layout/hierarchy4"/>
    <dgm:cxn modelId="{92D9973E-953F-4D9E-B4F1-73FD1C7B942A}" type="presParOf" srcId="{15892334-385D-4227-B0B2-0F55D1807796}" destId="{38DD2417-CA9A-4E56-952A-4339B47FCCC9}" srcOrd="3" destOrd="0" presId="urn:microsoft.com/office/officeart/2005/8/layout/hierarchy4"/>
    <dgm:cxn modelId="{C0A57D49-6DD2-4F76-968E-A796EC1F3533}" type="presParOf" srcId="{15892334-385D-4227-B0B2-0F55D1807796}" destId="{A6372376-86E5-4BF7-A042-851CF430AD9F}" srcOrd="4" destOrd="0" presId="urn:microsoft.com/office/officeart/2005/8/layout/hierarchy4"/>
    <dgm:cxn modelId="{11FA1A7A-6EF2-41F6-8C99-FD65659A210B}" type="presParOf" srcId="{A6372376-86E5-4BF7-A042-851CF430AD9F}" destId="{3EE5C5F2-7E66-4BF3-989C-24A90DB9ED35}" srcOrd="0" destOrd="0" presId="urn:microsoft.com/office/officeart/2005/8/layout/hierarchy4"/>
    <dgm:cxn modelId="{4720D1C6-C242-4CE9-999A-9D06DDA8840E}" type="presParOf" srcId="{A6372376-86E5-4BF7-A042-851CF430AD9F}" destId="{E509BFAD-5AD2-44F2-81F2-81FEE4D5899B}" srcOrd="1" destOrd="0" presId="urn:microsoft.com/office/officeart/2005/8/layout/hierarchy4"/>
    <dgm:cxn modelId="{D2C5AB6E-1900-4F68-87B6-307C116CB96D}" type="presParOf" srcId="{15892334-385D-4227-B0B2-0F55D1807796}" destId="{8964E7DA-0754-4A70-AD71-0FE8E3763B36}" srcOrd="5" destOrd="0" presId="urn:microsoft.com/office/officeart/2005/8/layout/hierarchy4"/>
    <dgm:cxn modelId="{8622FCA4-5BCF-4819-920A-ED7DF81361DF}" type="presParOf" srcId="{15892334-385D-4227-B0B2-0F55D1807796}" destId="{D102876A-2B6C-4420-8092-61CA0DAA8A4F}" srcOrd="6" destOrd="0" presId="urn:microsoft.com/office/officeart/2005/8/layout/hierarchy4"/>
    <dgm:cxn modelId="{343AE5A7-263A-4306-8F38-C443FB965F5B}" type="presParOf" srcId="{D102876A-2B6C-4420-8092-61CA0DAA8A4F}" destId="{6AA6B0CC-7A93-45B4-B880-B9BBDD897FED}" srcOrd="0" destOrd="0" presId="urn:microsoft.com/office/officeart/2005/8/layout/hierarchy4"/>
    <dgm:cxn modelId="{6BF269E7-FDDF-4BFD-AC92-299235EABEC1}" type="presParOf" srcId="{D102876A-2B6C-4420-8092-61CA0DAA8A4F}" destId="{EFF6F806-CEDC-4A02-A9B8-C2871D2061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83C2-FBB3-457C-9CE2-39A1E18BEEFE}">
      <dsp:nvSpPr>
        <dsp:cNvPr id="0" name=""/>
        <dsp:cNvSpPr/>
      </dsp:nvSpPr>
      <dsp:spPr>
        <a:xfrm>
          <a:off x="1256100" y="1345"/>
          <a:ext cx="2492908" cy="1495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Derecho al libre acceso a información plural y oportuna</a:t>
          </a:r>
        </a:p>
      </dsp:txBody>
      <dsp:txXfrm>
        <a:off x="1256100" y="1345"/>
        <a:ext cx="2492908" cy="1495744"/>
      </dsp:txXfrm>
    </dsp:sp>
    <dsp:sp modelId="{84DEA4DC-719A-410F-9946-782C7FCBFD2F}">
      <dsp:nvSpPr>
        <dsp:cNvPr id="0" name=""/>
        <dsp:cNvSpPr/>
      </dsp:nvSpPr>
      <dsp:spPr>
        <a:xfrm>
          <a:off x="3998299" y="1345"/>
          <a:ext cx="2492908" cy="1495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Toda la información en posesión de cualquier sujeto obligado es PÚBLICA.</a:t>
          </a:r>
        </a:p>
      </dsp:txBody>
      <dsp:txXfrm>
        <a:off x="3998299" y="1345"/>
        <a:ext cx="2492908" cy="1495744"/>
      </dsp:txXfrm>
    </dsp:sp>
    <dsp:sp modelId="{CFBCAFD7-29F0-4CC3-B44F-42552E9ABEB9}">
      <dsp:nvSpPr>
        <dsp:cNvPr id="0" name=""/>
        <dsp:cNvSpPr/>
      </dsp:nvSpPr>
      <dsp:spPr>
        <a:xfrm>
          <a:off x="1256100" y="1746380"/>
          <a:ext cx="2492908" cy="1495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Toda persona, sin necesidad de acreditar interés alguno o justificar su utilización, tendrá acceso gratuito a la información pública.</a:t>
          </a:r>
        </a:p>
      </dsp:txBody>
      <dsp:txXfrm>
        <a:off x="1256100" y="1746380"/>
        <a:ext cx="2492908" cy="1495744"/>
      </dsp:txXfrm>
    </dsp:sp>
    <dsp:sp modelId="{964BE13E-906A-4474-830C-E8D67373D47B}">
      <dsp:nvSpPr>
        <dsp:cNvPr id="0" name=""/>
        <dsp:cNvSpPr/>
      </dsp:nvSpPr>
      <dsp:spPr>
        <a:xfrm>
          <a:off x="3998299" y="1746380"/>
          <a:ext cx="2492908" cy="1495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Los sujetos obligados deberán preservar sus documentos en archivos administrativos actualizados.</a:t>
          </a:r>
        </a:p>
      </dsp:txBody>
      <dsp:txXfrm>
        <a:off x="3998299" y="1746380"/>
        <a:ext cx="2492908" cy="14957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E246D-3818-44EF-A600-26CDBB24F16B}">
      <dsp:nvSpPr>
        <dsp:cNvPr id="0" name=""/>
        <dsp:cNvSpPr/>
      </dsp:nvSpPr>
      <dsp:spPr>
        <a:xfrm>
          <a:off x="644750" y="0"/>
          <a:ext cx="7307167" cy="4287103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15B4C70-4031-431E-86E4-6EBC321A13F2}">
      <dsp:nvSpPr>
        <dsp:cNvPr id="0" name=""/>
        <dsp:cNvSpPr/>
      </dsp:nvSpPr>
      <dsp:spPr>
        <a:xfrm>
          <a:off x="734" y="1286130"/>
          <a:ext cx="1177424" cy="1714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/>
            <a:t>LOS PROCESOS DE GESTIÓN DOCUEMENTAL</a:t>
          </a:r>
        </a:p>
      </dsp:txBody>
      <dsp:txXfrm>
        <a:off x="58211" y="1343607"/>
        <a:ext cx="1062470" cy="1599887"/>
      </dsp:txXfrm>
    </dsp:sp>
    <dsp:sp modelId="{6B0CAD66-E94C-4989-85BC-DB0D9160D136}">
      <dsp:nvSpPr>
        <dsp:cNvPr id="0" name=""/>
        <dsp:cNvSpPr/>
      </dsp:nvSpPr>
      <dsp:spPr>
        <a:xfrm>
          <a:off x="1237030" y="1286130"/>
          <a:ext cx="1177424" cy="1714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PRODUCCIÓN.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a) Creación y/o recepción.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b) Distribución.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Trámite. </a:t>
          </a:r>
        </a:p>
      </dsp:txBody>
      <dsp:txXfrm>
        <a:off x="1294507" y="1343607"/>
        <a:ext cx="1062470" cy="1599887"/>
      </dsp:txXfrm>
    </dsp:sp>
    <dsp:sp modelId="{6B4A97FC-2D9D-4FF3-8161-C5DEA1FD8FEC}">
      <dsp:nvSpPr>
        <dsp:cNvPr id="0" name=""/>
        <dsp:cNvSpPr/>
      </dsp:nvSpPr>
      <dsp:spPr>
        <a:xfrm>
          <a:off x="2473326" y="1286130"/>
          <a:ext cx="1177424" cy="1714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ORGANIZACIÓN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a) Identificación de documentos de archivo.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b) Clasificación archivística por funciones.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c) Ordenación.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d) Descripción</a:t>
          </a:r>
        </a:p>
      </dsp:txBody>
      <dsp:txXfrm>
        <a:off x="2530803" y="1343607"/>
        <a:ext cx="1062470" cy="1599887"/>
      </dsp:txXfrm>
    </dsp:sp>
    <dsp:sp modelId="{A4255431-40B0-4134-ABBF-37F4EC9DCFFC}">
      <dsp:nvSpPr>
        <dsp:cNvPr id="0" name=""/>
        <dsp:cNvSpPr/>
      </dsp:nvSpPr>
      <dsp:spPr>
        <a:xfrm>
          <a:off x="3709621" y="1286130"/>
          <a:ext cx="1177424" cy="1714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ACCESO Y CONSULTA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a) Clasificación de información.</a:t>
          </a:r>
        </a:p>
      </dsp:txBody>
      <dsp:txXfrm>
        <a:off x="3767098" y="1343607"/>
        <a:ext cx="1062470" cy="1599887"/>
      </dsp:txXfrm>
    </dsp:sp>
    <dsp:sp modelId="{5A0E5DC2-0F16-4E50-B865-EE289F424A3D}">
      <dsp:nvSpPr>
        <dsp:cNvPr id="0" name=""/>
        <dsp:cNvSpPr/>
      </dsp:nvSpPr>
      <dsp:spPr>
        <a:xfrm>
          <a:off x="4945917" y="1286130"/>
          <a:ext cx="1177424" cy="1714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VALORACIÓN DOCUMENTAL</a:t>
          </a:r>
        </a:p>
      </dsp:txBody>
      <dsp:txXfrm>
        <a:off x="5003394" y="1343607"/>
        <a:ext cx="1062470" cy="1599887"/>
      </dsp:txXfrm>
    </dsp:sp>
    <dsp:sp modelId="{A19273C8-1D27-4D74-95BC-7542B5D17E77}">
      <dsp:nvSpPr>
        <dsp:cNvPr id="0" name=""/>
        <dsp:cNvSpPr/>
      </dsp:nvSpPr>
      <dsp:spPr>
        <a:xfrm>
          <a:off x="6182213" y="1286130"/>
          <a:ext cx="1177424" cy="1714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DISPOSICIÓN DOCUMENTAL</a:t>
          </a:r>
        </a:p>
      </dsp:txBody>
      <dsp:txXfrm>
        <a:off x="6239690" y="1343607"/>
        <a:ext cx="1062470" cy="1599887"/>
      </dsp:txXfrm>
    </dsp:sp>
    <dsp:sp modelId="{BB6D1F75-4C35-4A90-A083-7E15BA37540D}">
      <dsp:nvSpPr>
        <dsp:cNvPr id="0" name=""/>
        <dsp:cNvSpPr/>
      </dsp:nvSpPr>
      <dsp:spPr>
        <a:xfrm>
          <a:off x="7418508" y="1286130"/>
          <a:ext cx="1177424" cy="1714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CONSERVACIÓN.</a:t>
          </a:r>
        </a:p>
      </dsp:txBody>
      <dsp:txXfrm>
        <a:off x="7475985" y="1343607"/>
        <a:ext cx="1062470" cy="15998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9ABE-E62F-4C85-BDA9-FF6E6BDBD991}">
      <dsp:nvSpPr>
        <dsp:cNvPr id="0" name=""/>
        <dsp:cNvSpPr/>
      </dsp:nvSpPr>
      <dsp:spPr>
        <a:xfrm>
          <a:off x="3512380" y="1793024"/>
          <a:ext cx="1085568" cy="1085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SISTEMAS NACIONALES</a:t>
          </a:r>
        </a:p>
      </dsp:txBody>
      <dsp:txXfrm>
        <a:off x="3671358" y="1952002"/>
        <a:ext cx="767612" cy="767612"/>
      </dsp:txXfrm>
    </dsp:sp>
    <dsp:sp modelId="{8E4792F9-E8F8-4D9E-8795-60124FE961F4}">
      <dsp:nvSpPr>
        <dsp:cNvPr id="0" name=""/>
        <dsp:cNvSpPr/>
      </dsp:nvSpPr>
      <dsp:spPr>
        <a:xfrm rot="16200000">
          <a:off x="3939046" y="1395958"/>
          <a:ext cx="232237" cy="369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3973882" y="1504613"/>
        <a:ext cx="162566" cy="221455"/>
      </dsp:txXfrm>
    </dsp:sp>
    <dsp:sp modelId="{03FA4974-BDDB-4AE0-AAA1-438930AD93D0}">
      <dsp:nvSpPr>
        <dsp:cNvPr id="0" name=""/>
        <dsp:cNvSpPr/>
      </dsp:nvSpPr>
      <dsp:spPr>
        <a:xfrm>
          <a:off x="3380925" y="6360"/>
          <a:ext cx="1348479" cy="134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Anticorrupción</a:t>
          </a:r>
        </a:p>
      </dsp:txBody>
      <dsp:txXfrm>
        <a:off x="3578405" y="203840"/>
        <a:ext cx="953519" cy="953519"/>
      </dsp:txXfrm>
    </dsp:sp>
    <dsp:sp modelId="{725875EF-BB68-42E7-A462-C61A9BB2E574}">
      <dsp:nvSpPr>
        <dsp:cNvPr id="0" name=""/>
        <dsp:cNvSpPr/>
      </dsp:nvSpPr>
      <dsp:spPr>
        <a:xfrm rot="20520000">
          <a:off x="4657382" y="1917860"/>
          <a:ext cx="232237" cy="369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4659087" y="2002444"/>
        <a:ext cx="162566" cy="221455"/>
      </dsp:txXfrm>
    </dsp:sp>
    <dsp:sp modelId="{06992E56-FB57-4966-990B-EF8ECDD1ED59}">
      <dsp:nvSpPr>
        <dsp:cNvPr id="0" name=""/>
        <dsp:cNvSpPr/>
      </dsp:nvSpPr>
      <dsp:spPr>
        <a:xfrm>
          <a:off x="4955122" y="1150081"/>
          <a:ext cx="1348479" cy="134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Transparencia</a:t>
          </a:r>
        </a:p>
      </dsp:txBody>
      <dsp:txXfrm>
        <a:off x="5152602" y="1347561"/>
        <a:ext cx="953519" cy="953519"/>
      </dsp:txXfrm>
    </dsp:sp>
    <dsp:sp modelId="{486B94DC-490B-41EC-9420-977FBBD46B71}">
      <dsp:nvSpPr>
        <dsp:cNvPr id="0" name=""/>
        <dsp:cNvSpPr/>
      </dsp:nvSpPr>
      <dsp:spPr>
        <a:xfrm rot="3240000">
          <a:off x="4383002" y="2762315"/>
          <a:ext cx="232237" cy="369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4397362" y="2807951"/>
        <a:ext cx="162566" cy="221455"/>
      </dsp:txXfrm>
    </dsp:sp>
    <dsp:sp modelId="{886FD5B1-6A06-4BA5-80F0-B6FA55334A38}">
      <dsp:nvSpPr>
        <dsp:cNvPr id="0" name=""/>
        <dsp:cNvSpPr/>
      </dsp:nvSpPr>
      <dsp:spPr>
        <a:xfrm>
          <a:off x="4353832" y="3000661"/>
          <a:ext cx="1348479" cy="134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Armonización Contable</a:t>
          </a:r>
        </a:p>
      </dsp:txBody>
      <dsp:txXfrm>
        <a:off x="4551312" y="3198141"/>
        <a:ext cx="953519" cy="953519"/>
      </dsp:txXfrm>
    </dsp:sp>
    <dsp:sp modelId="{99FBC063-BC31-4169-809E-6E4A97A39379}">
      <dsp:nvSpPr>
        <dsp:cNvPr id="0" name=""/>
        <dsp:cNvSpPr/>
      </dsp:nvSpPr>
      <dsp:spPr>
        <a:xfrm rot="7560000">
          <a:off x="3495089" y="2762315"/>
          <a:ext cx="232237" cy="369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 rot="10800000">
        <a:off x="3550400" y="2807951"/>
        <a:ext cx="162566" cy="221455"/>
      </dsp:txXfrm>
    </dsp:sp>
    <dsp:sp modelId="{0E727194-F076-446B-8B11-230B6DDDF12E}">
      <dsp:nvSpPr>
        <dsp:cNvPr id="0" name=""/>
        <dsp:cNvSpPr/>
      </dsp:nvSpPr>
      <dsp:spPr>
        <a:xfrm>
          <a:off x="2408017" y="3000661"/>
          <a:ext cx="1348479" cy="134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Fiscalización</a:t>
          </a:r>
        </a:p>
      </dsp:txBody>
      <dsp:txXfrm>
        <a:off x="2605497" y="3198141"/>
        <a:ext cx="953519" cy="953519"/>
      </dsp:txXfrm>
    </dsp:sp>
    <dsp:sp modelId="{73DA9E4C-D8E1-4FA9-9760-A72EB1EB5EC3}">
      <dsp:nvSpPr>
        <dsp:cNvPr id="0" name=""/>
        <dsp:cNvSpPr/>
      </dsp:nvSpPr>
      <dsp:spPr>
        <a:xfrm rot="11880000">
          <a:off x="3220709" y="1917860"/>
          <a:ext cx="232237" cy="369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 rot="10800000">
        <a:off x="3288675" y="2002444"/>
        <a:ext cx="162566" cy="221455"/>
      </dsp:txXfrm>
    </dsp:sp>
    <dsp:sp modelId="{4DC0BA97-E965-45C9-81D6-69D094C5B52B}">
      <dsp:nvSpPr>
        <dsp:cNvPr id="0" name=""/>
        <dsp:cNvSpPr/>
      </dsp:nvSpPr>
      <dsp:spPr>
        <a:xfrm>
          <a:off x="1806728" y="1150081"/>
          <a:ext cx="1348479" cy="13484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Archivos</a:t>
          </a:r>
        </a:p>
      </dsp:txBody>
      <dsp:txXfrm>
        <a:off x="2004208" y="1347561"/>
        <a:ext cx="953519" cy="953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5851-EC53-4D9F-A5AD-3F23F20099E4}">
      <dsp:nvSpPr>
        <dsp:cNvPr id="0" name=""/>
        <dsp:cNvSpPr/>
      </dsp:nvSpPr>
      <dsp:spPr>
        <a:xfrm>
          <a:off x="169710" y="447229"/>
          <a:ext cx="4051374" cy="12660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4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ORGANIZACIÓN Y ADMINISTRACIÓN HOMOGÉNEA DE LOS ARCHIVOS</a:t>
          </a:r>
        </a:p>
      </dsp:txBody>
      <dsp:txXfrm>
        <a:off x="169710" y="447229"/>
        <a:ext cx="4051374" cy="1266054"/>
      </dsp:txXfrm>
    </dsp:sp>
    <dsp:sp modelId="{CC92BA0B-B7FA-463A-A3CE-24BDACB67409}">
      <dsp:nvSpPr>
        <dsp:cNvPr id="0" name=""/>
        <dsp:cNvSpPr/>
      </dsp:nvSpPr>
      <dsp:spPr>
        <a:xfrm>
          <a:off x="903" y="264354"/>
          <a:ext cx="886238" cy="132935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BE6A7-34C2-42CC-89AA-A0886087D328}">
      <dsp:nvSpPr>
        <dsp:cNvPr id="0" name=""/>
        <dsp:cNvSpPr/>
      </dsp:nvSpPr>
      <dsp:spPr>
        <a:xfrm>
          <a:off x="4564803" y="447229"/>
          <a:ext cx="4051374" cy="12660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4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ARCHIVO GENERAL DE LA NACIÓN</a:t>
          </a:r>
        </a:p>
      </dsp:txBody>
      <dsp:txXfrm>
        <a:off x="4564803" y="447229"/>
        <a:ext cx="4051374" cy="1266054"/>
      </dsp:txXfrm>
    </dsp:sp>
    <dsp:sp modelId="{3C1C66E6-3BF2-4021-9FFE-CC09150D2A23}">
      <dsp:nvSpPr>
        <dsp:cNvPr id="0" name=""/>
        <dsp:cNvSpPr/>
      </dsp:nvSpPr>
      <dsp:spPr>
        <a:xfrm>
          <a:off x="4395996" y="264354"/>
          <a:ext cx="886238" cy="132935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A4E-4C97-4FEB-8119-A96248283BB3}">
      <dsp:nvSpPr>
        <dsp:cNvPr id="0" name=""/>
        <dsp:cNvSpPr/>
      </dsp:nvSpPr>
      <dsp:spPr>
        <a:xfrm>
          <a:off x="2367257" y="2041051"/>
          <a:ext cx="4051374" cy="12660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54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INFRACCIONES ADMINISTRATIVAS Y DELITOS EN MATERIA DE ARCHIVOS</a:t>
          </a:r>
        </a:p>
      </dsp:txBody>
      <dsp:txXfrm>
        <a:off x="2367257" y="2041051"/>
        <a:ext cx="4051374" cy="1266054"/>
      </dsp:txXfrm>
    </dsp:sp>
    <dsp:sp modelId="{3AFFB9F1-A964-40B3-8601-D35807031145}">
      <dsp:nvSpPr>
        <dsp:cNvPr id="0" name=""/>
        <dsp:cNvSpPr/>
      </dsp:nvSpPr>
      <dsp:spPr>
        <a:xfrm>
          <a:off x="2198449" y="1858176"/>
          <a:ext cx="886238" cy="1329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545B6-3CBA-4F38-BD73-A9F8B9F1E02E}">
      <dsp:nvSpPr>
        <dsp:cNvPr id="0" name=""/>
        <dsp:cNvSpPr/>
      </dsp:nvSpPr>
      <dsp:spPr>
        <a:xfrm>
          <a:off x="3127925" y="1432799"/>
          <a:ext cx="1292626" cy="1208332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TÍTULO SEGUNDO.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LA GESTIÓN DOCUMENTAL Y ADMINISTRACIÓN DE ARCHIVOS.</a:t>
          </a:r>
          <a:endParaRPr lang="es-MX" sz="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17226" y="1609755"/>
        <a:ext cx="914024" cy="854420"/>
      </dsp:txXfrm>
    </dsp:sp>
    <dsp:sp modelId="{308B90D2-9FF4-4FF4-AF24-0AFB0415C65A}">
      <dsp:nvSpPr>
        <dsp:cNvPr id="0" name=""/>
        <dsp:cNvSpPr/>
      </dsp:nvSpPr>
      <dsp:spPr>
        <a:xfrm rot="16200000">
          <a:off x="3633295" y="1052721"/>
          <a:ext cx="281886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69933" y="1138209"/>
        <a:ext cx="208611" cy="146549"/>
      </dsp:txXfrm>
    </dsp:sp>
    <dsp:sp modelId="{5DF91742-123A-45D7-AEE1-4ECB8FC12C93}">
      <dsp:nvSpPr>
        <dsp:cNvPr id="0" name=""/>
        <dsp:cNvSpPr/>
      </dsp:nvSpPr>
      <dsp:spPr>
        <a:xfrm>
          <a:off x="3325250" y="2960"/>
          <a:ext cx="897976" cy="89797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DOCUMENTOS PÚBLICOS.</a:t>
          </a:r>
        </a:p>
      </dsp:txBody>
      <dsp:txXfrm>
        <a:off x="3456756" y="134466"/>
        <a:ext cx="634964" cy="634964"/>
      </dsp:txXfrm>
    </dsp:sp>
    <dsp:sp modelId="{E02B35EF-F90C-4497-8D07-84180D8CCA54}">
      <dsp:nvSpPr>
        <dsp:cNvPr id="0" name=""/>
        <dsp:cNvSpPr/>
      </dsp:nvSpPr>
      <dsp:spPr>
        <a:xfrm rot="18600000">
          <a:off x="4197224" y="1247952"/>
          <a:ext cx="273199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919168"/>
            <a:satOff val="-1278"/>
            <a:lumOff val="-49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10311" y="1324868"/>
        <a:ext cx="199924" cy="146549"/>
      </dsp:txXfrm>
    </dsp:sp>
    <dsp:sp modelId="{7124DEF5-79A9-4653-B4B6-15DB939AFA17}">
      <dsp:nvSpPr>
        <dsp:cNvPr id="0" name=""/>
        <dsp:cNvSpPr/>
      </dsp:nvSpPr>
      <dsp:spPr>
        <a:xfrm>
          <a:off x="4344079" y="373783"/>
          <a:ext cx="897976" cy="897976"/>
        </a:xfrm>
        <a:prstGeom prst="ellipse">
          <a:avLst/>
        </a:prstGeom>
        <a:solidFill>
          <a:srgbClr val="4472C4">
            <a:hueOff val="-919168"/>
            <a:satOff val="-1278"/>
            <a:lumOff val="-49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II.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LAS OBLIGACIONES</a:t>
          </a:r>
        </a:p>
      </dsp:txBody>
      <dsp:txXfrm>
        <a:off x="4475585" y="505289"/>
        <a:ext cx="634964" cy="634964"/>
      </dsp:txXfrm>
    </dsp:sp>
    <dsp:sp modelId="{1BAD173C-6FD2-487F-88D5-0ED921FFC3DC}">
      <dsp:nvSpPr>
        <dsp:cNvPr id="0" name=""/>
        <dsp:cNvSpPr/>
      </dsp:nvSpPr>
      <dsp:spPr>
        <a:xfrm rot="21000000">
          <a:off x="4513779" y="1761491"/>
          <a:ext cx="260292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14336" y="1816703"/>
        <a:ext cx="187017" cy="146549"/>
      </dsp:txXfrm>
    </dsp:sp>
    <dsp:sp modelId="{A1EFD650-03DA-4830-9ADB-F7649EE2AD31}">
      <dsp:nvSpPr>
        <dsp:cNvPr id="0" name=""/>
        <dsp:cNvSpPr/>
      </dsp:nvSpPr>
      <dsp:spPr>
        <a:xfrm>
          <a:off x="4886186" y="1312741"/>
          <a:ext cx="897976" cy="897976"/>
        </a:xfrm>
        <a:prstGeom prst="ellipse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III.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PROCESOS DE ENTREGA Y RECEPCIÓN DE ARCHIVOS.</a:t>
          </a:r>
        </a:p>
      </dsp:txBody>
      <dsp:txXfrm>
        <a:off x="5017692" y="1444247"/>
        <a:ext cx="634964" cy="634964"/>
      </dsp:txXfrm>
    </dsp:sp>
    <dsp:sp modelId="{C4C02615-0FD9-4625-9922-D5FEDDCB7003}">
      <dsp:nvSpPr>
        <dsp:cNvPr id="0" name=""/>
        <dsp:cNvSpPr/>
      </dsp:nvSpPr>
      <dsp:spPr>
        <a:xfrm rot="1800000">
          <a:off x="4401803" y="2353828"/>
          <a:ext cx="265568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2757504"/>
            <a:satOff val="-3835"/>
            <a:lumOff val="-14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06711" y="2384359"/>
        <a:ext cx="192293" cy="146549"/>
      </dsp:txXfrm>
    </dsp:sp>
    <dsp:sp modelId="{A8E9DC88-29F1-482B-BC96-F97DA71138F8}">
      <dsp:nvSpPr>
        <dsp:cNvPr id="0" name=""/>
        <dsp:cNvSpPr/>
      </dsp:nvSpPr>
      <dsp:spPr>
        <a:xfrm>
          <a:off x="4697914" y="2380485"/>
          <a:ext cx="897976" cy="897976"/>
        </a:xfrm>
        <a:prstGeom prst="ellipse">
          <a:avLst/>
        </a:prstGeom>
        <a:solidFill>
          <a:srgbClr val="4472C4">
            <a:hueOff val="-2757504"/>
            <a:satOff val="-3835"/>
            <a:lumOff val="-14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IV.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 SISTEMA INSTITUCIONAL DE ARCHIVOS.</a:t>
          </a:r>
        </a:p>
      </dsp:txBody>
      <dsp:txXfrm>
        <a:off x="4829420" y="2511991"/>
        <a:ext cx="634964" cy="634964"/>
      </dsp:txXfrm>
    </dsp:sp>
    <dsp:sp modelId="{A22E60EE-6E05-4BA0-B2F7-6AFEFE55C4DB}">
      <dsp:nvSpPr>
        <dsp:cNvPr id="0" name=""/>
        <dsp:cNvSpPr/>
      </dsp:nvSpPr>
      <dsp:spPr>
        <a:xfrm rot="4200000">
          <a:off x="3930146" y="2727149"/>
          <a:ext cx="279497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954253" y="2741571"/>
        <a:ext cx="206222" cy="146549"/>
      </dsp:txXfrm>
    </dsp:sp>
    <dsp:sp modelId="{83BA989E-68AF-4749-AAAC-315AE726D0CA}">
      <dsp:nvSpPr>
        <dsp:cNvPr id="0" name=""/>
        <dsp:cNvSpPr/>
      </dsp:nvSpPr>
      <dsp:spPr>
        <a:xfrm>
          <a:off x="3867357" y="3077405"/>
          <a:ext cx="897976" cy="897976"/>
        </a:xfrm>
        <a:prstGeom prst="ellipse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LA PLANEACIÓN EN MATERIA ARCHIVÍSTICA.</a:t>
          </a:r>
        </a:p>
      </dsp:txBody>
      <dsp:txXfrm>
        <a:off x="3998863" y="3208911"/>
        <a:ext cx="634964" cy="634964"/>
      </dsp:txXfrm>
    </dsp:sp>
    <dsp:sp modelId="{E660A968-2FE6-4A9E-9B2E-32C7F69B3AC4}">
      <dsp:nvSpPr>
        <dsp:cNvPr id="0" name=""/>
        <dsp:cNvSpPr/>
      </dsp:nvSpPr>
      <dsp:spPr>
        <a:xfrm rot="6600000">
          <a:off x="3338833" y="2727149"/>
          <a:ext cx="279497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4595840"/>
            <a:satOff val="-6392"/>
            <a:lumOff val="-245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388001" y="2741571"/>
        <a:ext cx="206222" cy="146549"/>
      </dsp:txXfrm>
    </dsp:sp>
    <dsp:sp modelId="{E49A4865-3431-4C90-938E-73D9CEF38671}">
      <dsp:nvSpPr>
        <dsp:cNvPr id="0" name=""/>
        <dsp:cNvSpPr/>
      </dsp:nvSpPr>
      <dsp:spPr>
        <a:xfrm>
          <a:off x="2783142" y="3077405"/>
          <a:ext cx="897976" cy="897976"/>
        </a:xfrm>
        <a:prstGeom prst="ellipse">
          <a:avLst/>
        </a:prstGeom>
        <a:solidFill>
          <a:srgbClr val="4472C4">
            <a:hueOff val="-4595840"/>
            <a:satOff val="-6392"/>
            <a:lumOff val="-245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VI.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DEL ÁREA COORDINADORA DE ARCHIVOS.</a:t>
          </a:r>
        </a:p>
      </dsp:txBody>
      <dsp:txXfrm>
        <a:off x="2914648" y="3208911"/>
        <a:ext cx="634964" cy="634964"/>
      </dsp:txXfrm>
    </dsp:sp>
    <dsp:sp modelId="{7574C0AE-F458-4782-B4FF-3AC3C9BAC84A}">
      <dsp:nvSpPr>
        <dsp:cNvPr id="0" name=""/>
        <dsp:cNvSpPr/>
      </dsp:nvSpPr>
      <dsp:spPr>
        <a:xfrm rot="9000000">
          <a:off x="2881104" y="2353828"/>
          <a:ext cx="265568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949471" y="2384359"/>
        <a:ext cx="192293" cy="146549"/>
      </dsp:txXfrm>
    </dsp:sp>
    <dsp:sp modelId="{EF16A953-F7C6-40EE-A91A-0784CDE1A35C}">
      <dsp:nvSpPr>
        <dsp:cNvPr id="0" name=""/>
        <dsp:cNvSpPr/>
      </dsp:nvSpPr>
      <dsp:spPr>
        <a:xfrm>
          <a:off x="1952585" y="2380485"/>
          <a:ext cx="897976" cy="897976"/>
        </a:xfrm>
        <a:prstGeom prst="ellipse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VII.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LAS ÁREAS OPERATIVAS</a:t>
          </a:r>
        </a:p>
      </dsp:txBody>
      <dsp:txXfrm>
        <a:off x="2084091" y="2511991"/>
        <a:ext cx="634964" cy="634964"/>
      </dsp:txXfrm>
    </dsp:sp>
    <dsp:sp modelId="{4D905522-A3D4-468A-9F1F-1265ACE9B2CC}">
      <dsp:nvSpPr>
        <dsp:cNvPr id="0" name=""/>
        <dsp:cNvSpPr/>
      </dsp:nvSpPr>
      <dsp:spPr>
        <a:xfrm rot="11400000">
          <a:off x="2774405" y="1761491"/>
          <a:ext cx="260292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6434176"/>
            <a:satOff val="-8949"/>
            <a:lumOff val="-343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847123" y="1816703"/>
        <a:ext cx="187017" cy="146549"/>
      </dsp:txXfrm>
    </dsp:sp>
    <dsp:sp modelId="{C79C9A09-0041-4559-854F-B8A0A3DBA81F}">
      <dsp:nvSpPr>
        <dsp:cNvPr id="0" name=""/>
        <dsp:cNvSpPr/>
      </dsp:nvSpPr>
      <dsp:spPr>
        <a:xfrm>
          <a:off x="1764313" y="1312741"/>
          <a:ext cx="897976" cy="897976"/>
        </a:xfrm>
        <a:prstGeom prst="ellipse">
          <a:avLst/>
        </a:prstGeom>
        <a:solidFill>
          <a:srgbClr val="4472C4">
            <a:hueOff val="-6434176"/>
            <a:satOff val="-8949"/>
            <a:lumOff val="-343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VIII.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ARCHIVOS HISTÓRICOS Y SUS DOCUMENTOS.</a:t>
          </a:r>
        </a:p>
      </dsp:txBody>
      <dsp:txXfrm>
        <a:off x="1895819" y="1444247"/>
        <a:ext cx="634964" cy="634964"/>
      </dsp:txXfrm>
    </dsp:sp>
    <dsp:sp modelId="{EE7BE362-13EF-4B4F-9037-FE41A76C95B6}">
      <dsp:nvSpPr>
        <dsp:cNvPr id="0" name=""/>
        <dsp:cNvSpPr/>
      </dsp:nvSpPr>
      <dsp:spPr>
        <a:xfrm rot="13800000">
          <a:off x="3078053" y="1247952"/>
          <a:ext cx="273199" cy="244249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138241" y="1324868"/>
        <a:ext cx="199924" cy="146549"/>
      </dsp:txXfrm>
    </dsp:sp>
    <dsp:sp modelId="{67A33972-A0FE-4B7C-8C50-13B8BE059208}">
      <dsp:nvSpPr>
        <dsp:cNvPr id="0" name=""/>
        <dsp:cNvSpPr/>
      </dsp:nvSpPr>
      <dsp:spPr>
        <a:xfrm>
          <a:off x="2306420" y="373783"/>
          <a:ext cx="897976" cy="897976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CAPÍTULO IX.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LOS DOCUMENTOS DE ARCHIVO ELECTRÓNICOS.</a:t>
          </a:r>
        </a:p>
      </dsp:txBody>
      <dsp:txXfrm>
        <a:off x="2437926" y="505289"/>
        <a:ext cx="634964" cy="634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83C2-FBB3-457C-9CE2-39A1E18BEEFE}">
      <dsp:nvSpPr>
        <dsp:cNvPr id="0" name=""/>
        <dsp:cNvSpPr/>
      </dsp:nvSpPr>
      <dsp:spPr>
        <a:xfrm>
          <a:off x="411049" y="1874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DISPOSICIONES GENERALES</a:t>
          </a:r>
        </a:p>
      </dsp:txBody>
      <dsp:txXfrm>
        <a:off x="411049" y="1874"/>
        <a:ext cx="1619860" cy="971916"/>
      </dsp:txXfrm>
    </dsp:sp>
    <dsp:sp modelId="{84DEA4DC-719A-410F-9946-782C7FCBFD2F}">
      <dsp:nvSpPr>
        <dsp:cNvPr id="0" name=""/>
        <dsp:cNvSpPr/>
      </dsp:nvSpPr>
      <dsp:spPr>
        <a:xfrm>
          <a:off x="2192896" y="1874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RESPONSABLES EN MATERIA DE TRANSPARENCIA Y ACCESO A LA INFORMACIÓN</a:t>
          </a:r>
        </a:p>
      </dsp:txBody>
      <dsp:txXfrm>
        <a:off x="2192896" y="1874"/>
        <a:ext cx="1619860" cy="971916"/>
      </dsp:txXfrm>
    </dsp:sp>
    <dsp:sp modelId="{3731F40B-5D33-4721-896F-52AF2C4C5A15}">
      <dsp:nvSpPr>
        <dsp:cNvPr id="0" name=""/>
        <dsp:cNvSpPr/>
      </dsp:nvSpPr>
      <dsp:spPr>
        <a:xfrm>
          <a:off x="3974743" y="1874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PLATAFORMA NACIONAL DE TRANSPARENCIA</a:t>
          </a:r>
        </a:p>
      </dsp:txBody>
      <dsp:txXfrm>
        <a:off x="3974743" y="1874"/>
        <a:ext cx="1619860" cy="971916"/>
      </dsp:txXfrm>
    </dsp:sp>
    <dsp:sp modelId="{964BE13E-906A-4474-830C-E8D67373D47B}">
      <dsp:nvSpPr>
        <dsp:cNvPr id="0" name=""/>
        <dsp:cNvSpPr/>
      </dsp:nvSpPr>
      <dsp:spPr>
        <a:xfrm>
          <a:off x="5756589" y="1874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CULTURA DE TRANSPARENCIA Y APERTURA GUBERNAMENTAL</a:t>
          </a:r>
        </a:p>
      </dsp:txBody>
      <dsp:txXfrm>
        <a:off x="5756589" y="1874"/>
        <a:ext cx="1619860" cy="971916"/>
      </dsp:txXfrm>
    </dsp:sp>
    <dsp:sp modelId="{890FCDAD-AB59-4499-B52E-1343EF3C5D46}">
      <dsp:nvSpPr>
        <dsp:cNvPr id="0" name=""/>
        <dsp:cNvSpPr/>
      </dsp:nvSpPr>
      <dsp:spPr>
        <a:xfrm>
          <a:off x="411049" y="1135777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OBLIGACIONES DE TRANSPARENCIA</a:t>
          </a:r>
        </a:p>
      </dsp:txBody>
      <dsp:txXfrm>
        <a:off x="411049" y="1135777"/>
        <a:ext cx="1619860" cy="971916"/>
      </dsp:txXfrm>
    </dsp:sp>
    <dsp:sp modelId="{711946C1-A3A7-4EBC-B550-6DDA38F8C4B1}">
      <dsp:nvSpPr>
        <dsp:cNvPr id="0" name=""/>
        <dsp:cNvSpPr/>
      </dsp:nvSpPr>
      <dsp:spPr>
        <a:xfrm>
          <a:off x="2192896" y="1135777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INFORMACIÓN CLASIFICADA</a:t>
          </a:r>
        </a:p>
      </dsp:txBody>
      <dsp:txXfrm>
        <a:off x="2192896" y="1135777"/>
        <a:ext cx="1619860" cy="971916"/>
      </dsp:txXfrm>
    </dsp:sp>
    <dsp:sp modelId="{8A64E395-3A26-4019-B10F-577446C57735}">
      <dsp:nvSpPr>
        <dsp:cNvPr id="0" name=""/>
        <dsp:cNvSpPr/>
      </dsp:nvSpPr>
      <dsp:spPr>
        <a:xfrm>
          <a:off x="3974743" y="1135777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PROCEDIMIENTOS DE ACCESO A LA INFORMACIÓN PÚBLICA</a:t>
          </a:r>
        </a:p>
      </dsp:txBody>
      <dsp:txXfrm>
        <a:off x="3974743" y="1135777"/>
        <a:ext cx="1619860" cy="971916"/>
      </dsp:txXfrm>
    </dsp:sp>
    <dsp:sp modelId="{1B1760BB-2307-49D0-9274-E7EDF1C08D1D}">
      <dsp:nvSpPr>
        <dsp:cNvPr id="0" name=""/>
        <dsp:cNvSpPr/>
      </dsp:nvSpPr>
      <dsp:spPr>
        <a:xfrm>
          <a:off x="5756589" y="1135777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DE LOS PROCEDIMIENTOS DE IMPUGNACIÓN EN MATERIA DE ACCESO A LA INFORMACIÓN PÚBLICA</a:t>
          </a:r>
        </a:p>
      </dsp:txBody>
      <dsp:txXfrm>
        <a:off x="5756589" y="1135777"/>
        <a:ext cx="1619860" cy="971916"/>
      </dsp:txXfrm>
    </dsp:sp>
    <dsp:sp modelId="{2EA1981C-E8DA-497B-BA34-DA74F6B4F476}">
      <dsp:nvSpPr>
        <dsp:cNvPr id="0" name=""/>
        <dsp:cNvSpPr/>
      </dsp:nvSpPr>
      <dsp:spPr>
        <a:xfrm>
          <a:off x="3083819" y="2269679"/>
          <a:ext cx="1619860" cy="9719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MEDIDAS DE APREMIO Y SANCIONES</a:t>
          </a:r>
        </a:p>
      </dsp:txBody>
      <dsp:txXfrm>
        <a:off x="3083819" y="2269679"/>
        <a:ext cx="1619860" cy="971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01B07-99C2-494D-ACE9-D94791186B9F}">
      <dsp:nvSpPr>
        <dsp:cNvPr id="0" name=""/>
        <dsp:cNvSpPr/>
      </dsp:nvSpPr>
      <dsp:spPr>
        <a:xfrm>
          <a:off x="0" y="18355"/>
          <a:ext cx="81280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El derecho humano de acceso a la información comprende solicitar, investigar, difundir, buscar y recibir información.</a:t>
          </a:r>
        </a:p>
      </dsp:txBody>
      <dsp:txXfrm>
        <a:off x="41465" y="59820"/>
        <a:ext cx="8045070" cy="766490"/>
      </dsp:txXfrm>
    </dsp:sp>
    <dsp:sp modelId="{166C1FD5-0E83-44E1-9534-3225DE5CB795}">
      <dsp:nvSpPr>
        <dsp:cNvPr id="0" name=""/>
        <dsp:cNvSpPr/>
      </dsp:nvSpPr>
      <dsp:spPr>
        <a:xfrm>
          <a:off x="0" y="931135"/>
          <a:ext cx="81280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No podrá clasificarse como reservada aquella información que esté relacionada con violaciones graves a derechos humanos.</a:t>
          </a:r>
        </a:p>
      </dsp:txBody>
      <dsp:txXfrm>
        <a:off x="41465" y="972600"/>
        <a:ext cx="8045070" cy="766490"/>
      </dsp:txXfrm>
    </dsp:sp>
    <dsp:sp modelId="{12FCEBBC-EEA0-46D0-AC37-C270081C11FE}">
      <dsp:nvSpPr>
        <dsp:cNvPr id="0" name=""/>
        <dsp:cNvSpPr/>
      </dsp:nvSpPr>
      <dsp:spPr>
        <a:xfrm>
          <a:off x="0" y="1843915"/>
          <a:ext cx="81280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El Estado garantizará el efectivo acceso de toda persona a la información en posesión de los sujetos obligados.</a:t>
          </a:r>
        </a:p>
      </dsp:txBody>
      <dsp:txXfrm>
        <a:off x="41465" y="1885380"/>
        <a:ext cx="8045070" cy="766490"/>
      </dsp:txXfrm>
    </dsp:sp>
    <dsp:sp modelId="{21BF4B02-BE45-4F40-977B-387538C638DD}">
      <dsp:nvSpPr>
        <dsp:cNvPr id="0" name=""/>
        <dsp:cNvSpPr/>
      </dsp:nvSpPr>
      <dsp:spPr>
        <a:xfrm>
          <a:off x="0" y="2756695"/>
          <a:ext cx="81280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En la aplicación e interpretación de la presente Ley deberá prevalecer el principio de máxima publicidad.</a:t>
          </a:r>
        </a:p>
      </dsp:txBody>
      <dsp:txXfrm>
        <a:off x="41465" y="2798160"/>
        <a:ext cx="8045070" cy="76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C9478-F980-4C08-93AD-BD9D3F09D873}">
      <dsp:nvSpPr>
        <dsp:cNvPr id="0" name=""/>
        <dsp:cNvSpPr/>
      </dsp:nvSpPr>
      <dsp:spPr>
        <a:xfrm>
          <a:off x="3111537" y="294235"/>
          <a:ext cx="3802426" cy="380242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FUNCIONES</a:t>
          </a:r>
        </a:p>
      </dsp:txBody>
      <dsp:txXfrm>
        <a:off x="5115506" y="1099987"/>
        <a:ext cx="1358009" cy="1131674"/>
      </dsp:txXfrm>
    </dsp:sp>
    <dsp:sp modelId="{985E984A-225D-4440-8801-E931BB2A7F0A}">
      <dsp:nvSpPr>
        <dsp:cNvPr id="0" name=""/>
        <dsp:cNvSpPr/>
      </dsp:nvSpPr>
      <dsp:spPr>
        <a:xfrm>
          <a:off x="3033225" y="430036"/>
          <a:ext cx="3802426" cy="380242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shade val="80000"/>
                <a:hueOff val="225945"/>
                <a:satOff val="-12113"/>
                <a:lumOff val="15465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225945"/>
                <a:satOff val="-12113"/>
                <a:lumOff val="154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DOCUMENTOS DE ARCHIVO</a:t>
          </a:r>
        </a:p>
      </dsp:txBody>
      <dsp:txXfrm>
        <a:off x="3938565" y="2897086"/>
        <a:ext cx="2037014" cy="995873"/>
      </dsp:txXfrm>
    </dsp:sp>
    <dsp:sp modelId="{BCA42351-AF90-4350-A68D-EA4314F9AC1F}">
      <dsp:nvSpPr>
        <dsp:cNvPr id="0" name=""/>
        <dsp:cNvSpPr/>
      </dsp:nvSpPr>
      <dsp:spPr>
        <a:xfrm>
          <a:off x="2954913" y="294235"/>
          <a:ext cx="3802426" cy="380242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451889"/>
                <a:satOff val="-24226"/>
                <a:lumOff val="30929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451889"/>
                <a:satOff val="-24226"/>
                <a:lumOff val="3092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INSTITUCIONES</a:t>
          </a:r>
        </a:p>
      </dsp:txBody>
      <dsp:txXfrm>
        <a:off x="3395361" y="1099987"/>
        <a:ext cx="1358009" cy="1131674"/>
      </dsp:txXfrm>
    </dsp:sp>
    <dsp:sp modelId="{E0F8D9DC-4439-442B-8EB2-EAAC6ACF3A78}">
      <dsp:nvSpPr>
        <dsp:cNvPr id="0" name=""/>
        <dsp:cNvSpPr/>
      </dsp:nvSpPr>
      <dsp:spPr>
        <a:xfrm>
          <a:off x="2876463" y="58847"/>
          <a:ext cx="4273202" cy="427320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4379B-3524-4776-80E2-2B5B57964F79}">
      <dsp:nvSpPr>
        <dsp:cNvPr id="0" name=""/>
        <dsp:cNvSpPr/>
      </dsp:nvSpPr>
      <dsp:spPr>
        <a:xfrm>
          <a:off x="2797837" y="194407"/>
          <a:ext cx="4273202" cy="42732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25933"/>
                <a:satOff val="-11894"/>
                <a:lumOff val="14296"/>
                <a:alphaOff val="0"/>
                <a:tint val="96000"/>
                <a:lumMod val="100000"/>
              </a:schemeClr>
            </a:gs>
            <a:gs pos="78000">
              <a:schemeClr val="accent1">
                <a:shade val="90000"/>
                <a:hueOff val="225933"/>
                <a:satOff val="-11894"/>
                <a:lumOff val="1429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2C800-91F6-4A44-87DA-228AD14201CF}">
      <dsp:nvSpPr>
        <dsp:cNvPr id="0" name=""/>
        <dsp:cNvSpPr/>
      </dsp:nvSpPr>
      <dsp:spPr>
        <a:xfrm>
          <a:off x="2719211" y="58847"/>
          <a:ext cx="4273202" cy="427320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451866"/>
                <a:satOff val="-23789"/>
                <a:lumOff val="28591"/>
                <a:alphaOff val="0"/>
                <a:tint val="96000"/>
                <a:lumMod val="100000"/>
              </a:schemeClr>
            </a:gs>
            <a:gs pos="78000">
              <a:schemeClr val="accent1">
                <a:shade val="90000"/>
                <a:hueOff val="451866"/>
                <a:satOff val="-23789"/>
                <a:lumOff val="285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954B4-E876-42EA-A4E1-C004FB19D0DF}">
      <dsp:nvSpPr>
        <dsp:cNvPr id="0" name=""/>
        <dsp:cNvSpPr/>
      </dsp:nvSpPr>
      <dsp:spPr>
        <a:xfrm>
          <a:off x="2865437" y="0"/>
          <a:ext cx="2865437" cy="1436012"/>
        </a:xfrm>
        <a:prstGeom prst="trapezoid">
          <a:avLst>
            <a:gd name="adj" fmla="val 997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/>
            <a:t>Acceso a la información </a:t>
          </a:r>
        </a:p>
      </dsp:txBody>
      <dsp:txXfrm>
        <a:off x="2865437" y="0"/>
        <a:ext cx="2865437" cy="1436012"/>
      </dsp:txXfrm>
    </dsp:sp>
    <dsp:sp modelId="{218CD293-3F48-4C45-B68F-017161C20154}">
      <dsp:nvSpPr>
        <dsp:cNvPr id="0" name=""/>
        <dsp:cNvSpPr/>
      </dsp:nvSpPr>
      <dsp:spPr>
        <a:xfrm>
          <a:off x="1432718" y="1436012"/>
          <a:ext cx="5730874" cy="1436012"/>
        </a:xfrm>
        <a:prstGeom prst="trapezoid">
          <a:avLst>
            <a:gd name="adj" fmla="val 997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/>
            <a:t>Transparencia </a:t>
          </a:r>
        </a:p>
      </dsp:txBody>
      <dsp:txXfrm>
        <a:off x="2435621" y="1436012"/>
        <a:ext cx="3725068" cy="1436012"/>
      </dsp:txXfrm>
    </dsp:sp>
    <dsp:sp modelId="{5B86EFBE-E74F-42B4-A660-34F8EDAAC97B}">
      <dsp:nvSpPr>
        <dsp:cNvPr id="0" name=""/>
        <dsp:cNvSpPr/>
      </dsp:nvSpPr>
      <dsp:spPr>
        <a:xfrm>
          <a:off x="0" y="2872025"/>
          <a:ext cx="8596311" cy="1436012"/>
        </a:xfrm>
        <a:prstGeom prst="trapezoid">
          <a:avLst>
            <a:gd name="adj" fmla="val 997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/>
            <a:t>Archivos </a:t>
          </a:r>
        </a:p>
      </dsp:txBody>
      <dsp:txXfrm>
        <a:off x="1504354" y="2872025"/>
        <a:ext cx="5587602" cy="1436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4CEB8-41EF-45FE-B074-B654C7FCBA81}">
      <dsp:nvSpPr>
        <dsp:cNvPr id="0" name=""/>
        <dsp:cNvSpPr/>
      </dsp:nvSpPr>
      <dsp:spPr>
        <a:xfrm>
          <a:off x="0" y="0"/>
          <a:ext cx="8596668" cy="11642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b="1" kern="1200" dirty="0"/>
            <a:t>SISTEMA INSTITUCIONAL DE ARCHIVOS </a:t>
          </a:r>
          <a:endParaRPr lang="es-MX" sz="4000" kern="1200" dirty="0"/>
        </a:p>
      </dsp:txBody>
      <dsp:txXfrm>
        <a:off x="0" y="0"/>
        <a:ext cx="8596668" cy="1164231"/>
      </dsp:txXfrm>
    </dsp:sp>
    <dsp:sp modelId="{671D31B0-24EC-4557-B017-27359046AD40}">
      <dsp:nvSpPr>
        <dsp:cNvPr id="0" name=""/>
        <dsp:cNvSpPr/>
      </dsp:nvSpPr>
      <dsp:spPr>
        <a:xfrm>
          <a:off x="1049" y="1164231"/>
          <a:ext cx="1227795" cy="24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REGISTROS</a:t>
          </a:r>
        </a:p>
      </dsp:txBody>
      <dsp:txXfrm>
        <a:off x="1049" y="1164231"/>
        <a:ext cx="1227795" cy="2444886"/>
      </dsp:txXfrm>
    </dsp:sp>
    <dsp:sp modelId="{B7382EDD-0240-493F-8BF4-1671C87098DA}">
      <dsp:nvSpPr>
        <dsp:cNvPr id="0" name=""/>
        <dsp:cNvSpPr/>
      </dsp:nvSpPr>
      <dsp:spPr>
        <a:xfrm>
          <a:off x="1228844" y="1164231"/>
          <a:ext cx="1227795" cy="24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PROCESOS</a:t>
          </a:r>
        </a:p>
      </dsp:txBody>
      <dsp:txXfrm>
        <a:off x="1228844" y="1164231"/>
        <a:ext cx="1227795" cy="2444886"/>
      </dsp:txXfrm>
    </dsp:sp>
    <dsp:sp modelId="{85DD4124-7CB7-4269-93A7-6192DE909EFA}">
      <dsp:nvSpPr>
        <dsp:cNvPr id="0" name=""/>
        <dsp:cNvSpPr/>
      </dsp:nvSpPr>
      <dsp:spPr>
        <a:xfrm>
          <a:off x="2456640" y="1164231"/>
          <a:ext cx="1227795" cy="24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PROCEDIMIENTOS</a:t>
          </a:r>
        </a:p>
      </dsp:txBody>
      <dsp:txXfrm>
        <a:off x="2456640" y="1164231"/>
        <a:ext cx="1227795" cy="2444886"/>
      </dsp:txXfrm>
    </dsp:sp>
    <dsp:sp modelId="{B8725DDC-C8DC-4313-944A-CE428AA70488}">
      <dsp:nvSpPr>
        <dsp:cNvPr id="0" name=""/>
        <dsp:cNvSpPr/>
      </dsp:nvSpPr>
      <dsp:spPr>
        <a:xfrm>
          <a:off x="3684436" y="1164231"/>
          <a:ext cx="1227795" cy="24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CRITERIOS </a:t>
          </a:r>
        </a:p>
      </dsp:txBody>
      <dsp:txXfrm>
        <a:off x="3684436" y="1164231"/>
        <a:ext cx="1227795" cy="2444886"/>
      </dsp:txXfrm>
    </dsp:sp>
    <dsp:sp modelId="{D16005A3-86DB-4E9B-8D61-DB5016D395B1}">
      <dsp:nvSpPr>
        <dsp:cNvPr id="0" name=""/>
        <dsp:cNvSpPr/>
      </dsp:nvSpPr>
      <dsp:spPr>
        <a:xfrm>
          <a:off x="4912231" y="1164231"/>
          <a:ext cx="1227795" cy="24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ESTRUCTURAS</a:t>
          </a:r>
        </a:p>
      </dsp:txBody>
      <dsp:txXfrm>
        <a:off x="4912231" y="1164231"/>
        <a:ext cx="1227795" cy="2444886"/>
      </dsp:txXfrm>
    </dsp:sp>
    <dsp:sp modelId="{5114BF11-4B53-4846-A5B6-06BC6C8AA0A5}">
      <dsp:nvSpPr>
        <dsp:cNvPr id="0" name=""/>
        <dsp:cNvSpPr/>
      </dsp:nvSpPr>
      <dsp:spPr>
        <a:xfrm>
          <a:off x="6140027" y="1164231"/>
          <a:ext cx="1227795" cy="24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HERRAMIENTAS</a:t>
          </a:r>
        </a:p>
      </dsp:txBody>
      <dsp:txXfrm>
        <a:off x="6140027" y="1164231"/>
        <a:ext cx="1227795" cy="2444886"/>
      </dsp:txXfrm>
    </dsp:sp>
    <dsp:sp modelId="{05ED08B4-C418-49E3-83AB-F6BFDA844718}">
      <dsp:nvSpPr>
        <dsp:cNvPr id="0" name=""/>
        <dsp:cNvSpPr/>
      </dsp:nvSpPr>
      <dsp:spPr>
        <a:xfrm>
          <a:off x="7367823" y="1164231"/>
          <a:ext cx="1227795" cy="24448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/>
            <a:t>FUNCIONES </a:t>
          </a:r>
        </a:p>
      </dsp:txBody>
      <dsp:txXfrm>
        <a:off x="7367823" y="1164231"/>
        <a:ext cx="1227795" cy="2444886"/>
      </dsp:txXfrm>
    </dsp:sp>
    <dsp:sp modelId="{AE30EFD3-4E1C-46D6-87A4-43B52DE3D8F1}">
      <dsp:nvSpPr>
        <dsp:cNvPr id="0" name=""/>
        <dsp:cNvSpPr/>
      </dsp:nvSpPr>
      <dsp:spPr>
        <a:xfrm>
          <a:off x="0" y="3609118"/>
          <a:ext cx="8596668" cy="2716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B26F6-D8C5-478E-8D8A-DEE9CE1627A6}">
      <dsp:nvSpPr>
        <dsp:cNvPr id="0" name=""/>
        <dsp:cNvSpPr/>
      </dsp:nvSpPr>
      <dsp:spPr>
        <a:xfrm>
          <a:off x="986" y="1606"/>
          <a:ext cx="8594695" cy="11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b="1" kern="1200"/>
            <a:t>EL SISTEMA INSTITUCIONAL DE ARCHIVOS </a:t>
          </a:r>
          <a:endParaRPr lang="es-MX" sz="3400" kern="1200"/>
        </a:p>
      </dsp:txBody>
      <dsp:txXfrm>
        <a:off x="35951" y="36571"/>
        <a:ext cx="8524765" cy="1123862"/>
      </dsp:txXfrm>
    </dsp:sp>
    <dsp:sp modelId="{905FD607-3016-43DE-A6AF-6C6279C8EABD}">
      <dsp:nvSpPr>
        <dsp:cNvPr id="0" name=""/>
        <dsp:cNvSpPr/>
      </dsp:nvSpPr>
      <dsp:spPr>
        <a:xfrm>
          <a:off x="986" y="1343490"/>
          <a:ext cx="1649653" cy="11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Área Coordinadora de Archivos.</a:t>
          </a:r>
        </a:p>
      </dsp:txBody>
      <dsp:txXfrm>
        <a:off x="35951" y="1378455"/>
        <a:ext cx="1579723" cy="1123862"/>
      </dsp:txXfrm>
    </dsp:sp>
    <dsp:sp modelId="{3F94F7D7-3A85-4B9C-86CC-E358DD38E8B4}">
      <dsp:nvSpPr>
        <dsp:cNvPr id="0" name=""/>
        <dsp:cNvSpPr/>
      </dsp:nvSpPr>
      <dsp:spPr>
        <a:xfrm>
          <a:off x="1789210" y="1343490"/>
          <a:ext cx="6806470" cy="11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Las áreas operativas siguientes: </a:t>
          </a:r>
        </a:p>
      </dsp:txBody>
      <dsp:txXfrm>
        <a:off x="1824175" y="1378455"/>
        <a:ext cx="6736540" cy="1123862"/>
      </dsp:txXfrm>
    </dsp:sp>
    <dsp:sp modelId="{2054BEF9-474B-4F6E-9A21-946F0A9B414C}">
      <dsp:nvSpPr>
        <dsp:cNvPr id="0" name=""/>
        <dsp:cNvSpPr/>
      </dsp:nvSpPr>
      <dsp:spPr>
        <a:xfrm>
          <a:off x="1789210" y="2685373"/>
          <a:ext cx="1649653" cy="11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a) De correspondencia</a:t>
          </a:r>
        </a:p>
      </dsp:txBody>
      <dsp:txXfrm>
        <a:off x="1824175" y="2720338"/>
        <a:ext cx="1579723" cy="1123862"/>
      </dsp:txXfrm>
    </dsp:sp>
    <dsp:sp modelId="{EFFD318B-101F-433C-8DA5-4299F4CA5CC1}">
      <dsp:nvSpPr>
        <dsp:cNvPr id="0" name=""/>
        <dsp:cNvSpPr/>
      </dsp:nvSpPr>
      <dsp:spPr>
        <a:xfrm>
          <a:off x="3508149" y="2685373"/>
          <a:ext cx="1649653" cy="11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b) Archivo de trámite, por área o unidad</a:t>
          </a:r>
        </a:p>
      </dsp:txBody>
      <dsp:txXfrm>
        <a:off x="3543114" y="2720338"/>
        <a:ext cx="1579723" cy="1123862"/>
      </dsp:txXfrm>
    </dsp:sp>
    <dsp:sp modelId="{3EE5C5F2-7E66-4BF3-989C-24A90DB9ED35}">
      <dsp:nvSpPr>
        <dsp:cNvPr id="0" name=""/>
        <dsp:cNvSpPr/>
      </dsp:nvSpPr>
      <dsp:spPr>
        <a:xfrm>
          <a:off x="5227088" y="2685373"/>
          <a:ext cx="1649653" cy="11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c) Archivo de concentración</a:t>
          </a:r>
        </a:p>
      </dsp:txBody>
      <dsp:txXfrm>
        <a:off x="5262053" y="2720338"/>
        <a:ext cx="1579723" cy="1123862"/>
      </dsp:txXfrm>
    </dsp:sp>
    <dsp:sp modelId="{6AA6B0CC-7A93-45B4-B880-B9BBDD897FED}">
      <dsp:nvSpPr>
        <dsp:cNvPr id="0" name=""/>
        <dsp:cNvSpPr/>
      </dsp:nvSpPr>
      <dsp:spPr>
        <a:xfrm>
          <a:off x="6946027" y="2685373"/>
          <a:ext cx="1649653" cy="1193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d) Archivo histórico, en su caso, sujeto a la capacidad presupuestal y técnica del sujeto obligado</a:t>
          </a:r>
        </a:p>
      </dsp:txBody>
      <dsp:txXfrm>
        <a:off x="6980992" y="2720338"/>
        <a:ext cx="1579723" cy="112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6912-169B-4B47-AEE5-5D932ED80C82}" type="datetimeFigureOut">
              <a:rPr lang="es-MX" smtClean="0"/>
              <a:t>27/11/2020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82D50-B0AA-4D53-902D-5197BB3648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6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3AF30-41B0-48A8-BA55-BE4D55F896D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4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24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6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99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7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2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8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6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3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8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1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2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726" y="5674963"/>
            <a:ext cx="7766936" cy="1096899"/>
          </a:xfrm>
        </p:spPr>
        <p:txBody>
          <a:bodyPr>
            <a:normAutofit/>
          </a:bodyPr>
          <a:lstStyle/>
          <a:p>
            <a:endParaRPr lang="es-MX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MX" sz="2000" b="1" dirty="0">
                <a:solidFill>
                  <a:schemeClr val="accent3">
                    <a:lumMod val="75000"/>
                  </a:schemeClr>
                </a:solidFill>
              </a:rPr>
              <a:t>MTRO. JORGE LUIS IBARRA TORRES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51" y="5432405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87" y="1635917"/>
            <a:ext cx="7452375" cy="24414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068147" y="3518572"/>
            <a:ext cx="502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615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643270" y="1869637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PERSPECTIVA DOCUMENTAL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6E10951-8FB8-4D75-9178-A61B3932A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429577"/>
              </p:ext>
            </p:extLst>
          </p:nvPr>
        </p:nvGraphicFramePr>
        <p:xfrm>
          <a:off x="1035672" y="2331303"/>
          <a:ext cx="8596312" cy="430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74C2969-BDDB-4536-AE0A-CC21B0F0D873}"/>
              </a:ext>
            </a:extLst>
          </p:cNvPr>
          <p:cNvSpPr txBox="1">
            <a:spLocks/>
          </p:cNvSpPr>
          <p:nvPr/>
        </p:nvSpPr>
        <p:spPr>
          <a:xfrm>
            <a:off x="80249" y="2331302"/>
            <a:ext cx="3126041" cy="1881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s-MX" sz="1600" b="1" dirty="0"/>
          </a:p>
          <a:p>
            <a:pPr marL="0" indent="0" algn="ctr">
              <a:buFont typeface="Wingdings 3" charset="2"/>
              <a:buNone/>
            </a:pPr>
            <a:r>
              <a:rPr lang="es-MX" sz="1600" b="1" dirty="0"/>
              <a:t>LOS ARCHIVOS SON LA BASE DE LA TRANSPARENCIA Y EL INSUMO PARA GARANTIZAR EL DERECHO DE ACCESO A LA INFORMACIÓN.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8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431235" y="2002837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SISTEMA INSTITUCIONAL DE ARCHIVOS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0E0BDEFA-39B2-4767-B215-C2565711BA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4710" y="2545445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139687" y="1883567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SISTEMA INSTITUCIONAL DE ARCHIVOS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0E05DA24-3A71-4E9E-BA70-76C9BF500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310212"/>
              </p:ext>
            </p:extLst>
          </p:nvPr>
        </p:nvGraphicFramePr>
        <p:xfrm>
          <a:off x="653349" y="2612035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1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431235" y="2002837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PROCESOS DE GESTIÓN DOCUMENTAL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A23C94F5-A486-46C5-BF47-EFFCACA2E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58212"/>
              </p:ext>
            </p:extLst>
          </p:nvPr>
        </p:nvGraphicFramePr>
        <p:xfrm>
          <a:off x="1134710" y="2464502"/>
          <a:ext cx="8596668" cy="4287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56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431235" y="2002837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SINERGIA SISTEMAS NACIONALES</a:t>
            </a:r>
          </a:p>
        </p:txBody>
      </p:sp>
      <p:pic>
        <p:nvPicPr>
          <p:cNvPr id="2050" name="Picture 2" descr="Sinergia :: EdwinCamachoTecSistemas-CUR">
            <a:extLst>
              <a:ext uri="{FF2B5EF4-FFF2-40B4-BE49-F238E27FC236}">
                <a16:creationId xmlns:a16="http://schemas.microsoft.com/office/drawing/2014/main" id="{0BCB406F-9FD4-4914-905E-E31E83F1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2" y="2612035"/>
            <a:ext cx="4876800" cy="4041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371600" y="1855304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SINERGIA SISTEMAS NACIONALES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F9EA5B5-6CC9-413C-A263-05A34BB83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611295"/>
              </p:ext>
            </p:extLst>
          </p:nvPr>
        </p:nvGraphicFramePr>
        <p:xfrm>
          <a:off x="1371600" y="2396104"/>
          <a:ext cx="8110330" cy="435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Oficina de Washington para Asuntos Latinoamericanos urge reforzar al SNA -  El Sol de México">
            <a:extLst>
              <a:ext uri="{FF2B5EF4-FFF2-40B4-BE49-F238E27FC236}">
                <a16:creationId xmlns:a16="http://schemas.microsoft.com/office/drawing/2014/main" id="{39472A67-5AA5-4C1A-9693-552FB849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16969"/>
            <a:ext cx="1774386" cy="11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ETA – Sistema Nacional de Transparencia">
            <a:extLst>
              <a:ext uri="{FF2B5EF4-FFF2-40B4-BE49-F238E27FC236}">
                <a16:creationId xmlns:a16="http://schemas.microsoft.com/office/drawing/2014/main" id="{C8B32560-5A6B-45A4-A11F-98BCA058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86" y="3844268"/>
            <a:ext cx="1269724" cy="8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sejo Nacional de Archivos (CONARCH) | Archivo General de la Nación |  Gobierno | gob.mx">
            <a:extLst>
              <a:ext uri="{FF2B5EF4-FFF2-40B4-BE49-F238E27FC236}">
                <a16:creationId xmlns:a16="http://schemas.microsoft.com/office/drawing/2014/main" id="{03880E0A-606C-4BAD-A376-0910627C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49" y="3844267"/>
            <a:ext cx="1476165" cy="8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NF | Anticorrupción | Gobierno | gob.mx">
            <a:extLst>
              <a:ext uri="{FF2B5EF4-FFF2-40B4-BE49-F238E27FC236}">
                <a16:creationId xmlns:a16="http://schemas.microsoft.com/office/drawing/2014/main" id="{F9261FCC-AF14-48D8-84FB-C5A586E7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07" y="5500776"/>
            <a:ext cx="1476165" cy="9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Que es la Armonización Contable en el Gobierno y como implementarla |  ContadorMx">
            <a:extLst>
              <a:ext uri="{FF2B5EF4-FFF2-40B4-BE49-F238E27FC236}">
                <a16:creationId xmlns:a16="http://schemas.microsoft.com/office/drawing/2014/main" id="{352D8E24-6CE0-4300-9189-4A79A1871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38" y="5671792"/>
            <a:ext cx="1666875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431235" y="2002837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ECOSISTEMA DE LOS ARCHIVOS Y LA TRANSPARENCIA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545445"/>
            <a:ext cx="9068769" cy="3880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2000" b="1" dirty="0"/>
              <a:t>ELEMENTOS DEL ECOSISTEMA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Normatividad.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Órganos rectores en materia de archivos.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Órganos garantes.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Sistemas nacionales.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Derechos.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Sujetos obligados.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Procesos institucionales.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Funciones.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4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0E5EFC-45A4-41BD-9D4C-BEA172E5A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b="45077"/>
          <a:stretch/>
        </p:blipFill>
        <p:spPr>
          <a:xfrm>
            <a:off x="291548" y="185529"/>
            <a:ext cx="8958469" cy="166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C2768C-55F7-413D-BC3F-ED62B81D40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74"/>
            <a:ext cx="12192000" cy="7003774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6D5372D-0F92-4E0E-90BB-5D88205BB8E1}"/>
              </a:ext>
            </a:extLst>
          </p:cNvPr>
          <p:cNvSpPr/>
          <p:nvPr/>
        </p:nvSpPr>
        <p:spPr>
          <a:xfrm>
            <a:off x="5466522" y="2186607"/>
            <a:ext cx="1258956" cy="2782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b="1" dirty="0"/>
              <a:t>SUJETOS OBLIGADOS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04EB2AB-8CBC-4DCD-96A9-C1BC2ACA6732}"/>
              </a:ext>
            </a:extLst>
          </p:cNvPr>
          <p:cNvSpPr/>
          <p:nvPr/>
        </p:nvSpPr>
        <p:spPr>
          <a:xfrm>
            <a:off x="3896138" y="5367130"/>
            <a:ext cx="1209136" cy="5565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/>
              <a:t>ÓRGANOS  RECTORES EN MATERIA DE ARCHIVO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4BD047-614E-423B-90A0-1CBB562842F5}"/>
              </a:ext>
            </a:extLst>
          </p:cNvPr>
          <p:cNvSpPr/>
          <p:nvPr/>
        </p:nvSpPr>
        <p:spPr>
          <a:xfrm>
            <a:off x="10116440" y="1577006"/>
            <a:ext cx="1209136" cy="417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/>
              <a:t>ÓRGANOS GARANTES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D7C3B7-D735-42BB-9FAE-BB2F66AD1307}"/>
              </a:ext>
            </a:extLst>
          </p:cNvPr>
          <p:cNvSpPr/>
          <p:nvPr/>
        </p:nvSpPr>
        <p:spPr>
          <a:xfrm>
            <a:off x="5691808" y="4383154"/>
            <a:ext cx="808383" cy="2782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s-MX" sz="800" dirty="0"/>
              <a:t>FUNCIONES</a:t>
            </a:r>
          </a:p>
        </p:txBody>
      </p:sp>
    </p:spTree>
    <p:extLst>
      <p:ext uri="{BB962C8B-B14F-4D97-AF65-F5344CB8AC3E}">
        <p14:creationId xmlns:p14="http://schemas.microsoft.com/office/powerpoint/2010/main" val="322733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962" y="3062280"/>
            <a:ext cx="8596668" cy="1522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7200" dirty="0">
                <a:solidFill>
                  <a:srgbClr val="92D050"/>
                </a:solidFill>
              </a:rPr>
              <a:t>¡Muchas gracias!</a:t>
            </a:r>
          </a:p>
          <a:p>
            <a:pPr marL="0" indent="0" algn="ctr">
              <a:buNone/>
            </a:pPr>
            <a:endParaRPr lang="es-MX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BEE176-C4C6-4EA3-94FF-00181A158091}"/>
              </a:ext>
            </a:extLst>
          </p:cNvPr>
          <p:cNvSpPr txBox="1"/>
          <p:nvPr/>
        </p:nvSpPr>
        <p:spPr>
          <a:xfrm>
            <a:off x="2027583" y="6241637"/>
            <a:ext cx="707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92D050"/>
                </a:solidFill>
              </a:rPr>
              <a:t>jorgeluisibarratorres@gmail.com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6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3749791" y="2047935"/>
            <a:ext cx="4692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MARCO NORMATIVO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71" y="2796754"/>
            <a:ext cx="10272594" cy="3608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200" b="1" dirty="0"/>
              <a:t>CONSTITUCIÓN POLÍTICA DE LOS ESTADOS UNIDOS MEXICANOS</a:t>
            </a:r>
          </a:p>
          <a:p>
            <a:pPr marL="0" indent="0">
              <a:buNone/>
            </a:pPr>
            <a:r>
              <a:rPr lang="es-MX" sz="2400" dirty="0"/>
              <a:t> </a:t>
            </a:r>
          </a:p>
        </p:txBody>
      </p:sp>
      <p:pic>
        <p:nvPicPr>
          <p:cNvPr id="1030" name="Picture 6" descr="OPINIÓN: La 'interminable' (y no siempre respetada) Constitución mexicana">
            <a:extLst>
              <a:ext uri="{FF2B5EF4-FFF2-40B4-BE49-F238E27FC236}">
                <a16:creationId xmlns:a16="http://schemas.microsoft.com/office/drawing/2014/main" id="{10BB44A5-1F6F-43CE-82C6-D5CC4219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56" y="4061246"/>
            <a:ext cx="2862473" cy="161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62C0B761-870A-4CC4-A73A-2D3317F21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92212"/>
              </p:ext>
            </p:extLst>
          </p:nvPr>
        </p:nvGraphicFramePr>
        <p:xfrm>
          <a:off x="336518" y="3452191"/>
          <a:ext cx="7747308" cy="324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9E8B8-A0AD-4C0D-8BAF-D85D7D5B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143" y="2615743"/>
            <a:ext cx="4185623" cy="576262"/>
          </a:xfrm>
        </p:spPr>
        <p:txBody>
          <a:bodyPr/>
          <a:lstStyle/>
          <a:p>
            <a:pPr algn="ctr"/>
            <a:r>
              <a:rPr lang="es-MX" sz="2000" b="1" dirty="0"/>
              <a:t>LEY GENERAL DE ARCHIVOS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C2F1CF-F862-4C48-B5F6-EA171B169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59" y="3574432"/>
            <a:ext cx="4185623" cy="3304117"/>
          </a:xfrm>
        </p:spPr>
        <p:txBody>
          <a:bodyPr/>
          <a:lstStyle/>
          <a:p>
            <a:pPr algn="just"/>
            <a:r>
              <a:rPr lang="es-MX" b="1" dirty="0"/>
              <a:t>Establecer los principios y bases generales para la organización y conservación, administración y preservación homogénea de los archivos.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5D6A98-B70E-41F6-9A72-5A4F2B380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1350" y="2656061"/>
            <a:ext cx="4185618" cy="576262"/>
          </a:xfrm>
        </p:spPr>
        <p:txBody>
          <a:bodyPr/>
          <a:lstStyle/>
          <a:p>
            <a:pPr algn="ctr"/>
            <a:r>
              <a:rPr lang="es-MX" sz="2000" b="1" dirty="0"/>
              <a:t>LEY GENERAL DE TRANSPARENCIA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11B63A7-715F-4FA6-85D2-70EB69E6F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1351" y="3574432"/>
            <a:ext cx="4185617" cy="3304117"/>
          </a:xfrm>
        </p:spPr>
        <p:txBody>
          <a:bodyPr/>
          <a:lstStyle/>
          <a:p>
            <a:pPr algn="just"/>
            <a:r>
              <a:rPr lang="es-MX" b="1" dirty="0"/>
              <a:t>Establecer los principios, bases generales y procedimientos para garantizar el derecho de acceso a la información.</a:t>
            </a:r>
          </a:p>
        </p:txBody>
      </p:sp>
      <p:pic>
        <p:nvPicPr>
          <p:cNvPr id="1026" name="Picture 2" descr="Chiapas, entre los 10 primeros lugares en Portales de Transparencia del  país – Cintalapanecos.com | Noticias">
            <a:extLst>
              <a:ext uri="{FF2B5EF4-FFF2-40B4-BE49-F238E27FC236}">
                <a16:creationId xmlns:a16="http://schemas.microsoft.com/office/drawing/2014/main" id="{81E58B9B-13F8-448C-B4D2-8D6A4F76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34" y="5060199"/>
            <a:ext cx="2631713" cy="1483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rectorio Nacional de Archivos – México - GOB.mx">
            <a:extLst>
              <a:ext uri="{FF2B5EF4-FFF2-40B4-BE49-F238E27FC236}">
                <a16:creationId xmlns:a16="http://schemas.microsoft.com/office/drawing/2014/main" id="{4E11BC64-5194-47D8-892C-F7371A38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78" y="5203387"/>
            <a:ext cx="2517913" cy="134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67A81E-A8C0-428E-A91D-1C6A2B76313A}"/>
              </a:ext>
            </a:extLst>
          </p:cNvPr>
          <p:cNvSpPr txBox="1"/>
          <p:nvPr/>
        </p:nvSpPr>
        <p:spPr>
          <a:xfrm>
            <a:off x="3495141" y="2050349"/>
            <a:ext cx="4692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MARCO NORMATIVO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0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3749791" y="1855304"/>
            <a:ext cx="4692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MARCO NORMATIVO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997" y="2691219"/>
            <a:ext cx="713283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/>
              <a:t>LEY GENERAL DE ARCHIVOS</a:t>
            </a:r>
          </a:p>
          <a:p>
            <a:pPr marL="0" indent="0">
              <a:buNone/>
            </a:pPr>
            <a:r>
              <a:rPr lang="es-MX" sz="2400" dirty="0"/>
              <a:t> 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62C0B761-870A-4CC4-A73A-2D3317F21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439918"/>
              </p:ext>
            </p:extLst>
          </p:nvPr>
        </p:nvGraphicFramePr>
        <p:xfrm>
          <a:off x="1003996" y="3101009"/>
          <a:ext cx="8617082" cy="357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0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3749791" y="1855304"/>
            <a:ext cx="4692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MARCO NORMATIVO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007" y="2302604"/>
            <a:ext cx="7132838" cy="5166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b="1" dirty="0"/>
              <a:t>LEY GENERAL DE ARCHIVOS</a:t>
            </a:r>
          </a:p>
          <a:p>
            <a:pPr marL="0" indent="0">
              <a:buNone/>
            </a:pPr>
            <a:r>
              <a:rPr lang="es-MX" sz="2400" dirty="0"/>
              <a:t> 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3008E86-5803-4805-B8C0-047ECD6129F7}"/>
              </a:ext>
            </a:extLst>
          </p:cNvPr>
          <p:cNvSpPr/>
          <p:nvPr/>
        </p:nvSpPr>
        <p:spPr>
          <a:xfrm>
            <a:off x="1552558" y="2777477"/>
            <a:ext cx="8560308" cy="851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D04AD089-FE03-480C-B190-47EC416E7CED}"/>
              </a:ext>
            </a:extLst>
          </p:cNvPr>
          <p:cNvSpPr txBox="1"/>
          <p:nvPr/>
        </p:nvSpPr>
        <p:spPr>
          <a:xfrm>
            <a:off x="1702164" y="2861977"/>
            <a:ext cx="8258937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Toda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información contenida en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documentos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5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" dirty="0" err="1">
                <a:solidFill>
                  <a:srgbClr val="FFFFFF"/>
                </a:solidFill>
                <a:latin typeface="Trebuchet MS"/>
                <a:cs typeface="Trebuchet MS"/>
              </a:rPr>
              <a:t>archivo</a:t>
            </a:r>
            <a:r>
              <a:rPr lang="es-MX"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 será pública y accesible a cualquier persona en los términos y condiciones de la legislación en materia de transparencia y acceso a la información.</a:t>
            </a:r>
            <a:endParaRPr sz="1500" b="1" dirty="0">
              <a:latin typeface="Trebuchet MS"/>
              <a:cs typeface="Trebuchet MS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58B38E37-5FA8-46C3-B28C-D334435F9F4D}"/>
              </a:ext>
            </a:extLst>
          </p:cNvPr>
          <p:cNvSpPr/>
          <p:nvPr/>
        </p:nvSpPr>
        <p:spPr>
          <a:xfrm>
            <a:off x="1547986" y="3697454"/>
            <a:ext cx="8564880" cy="807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BA77AC4-A04D-4E8B-82B4-07AF76983691}"/>
              </a:ext>
            </a:extLst>
          </p:cNvPr>
          <p:cNvSpPr txBox="1"/>
          <p:nvPr/>
        </p:nvSpPr>
        <p:spPr>
          <a:xfrm>
            <a:off x="1699751" y="3824383"/>
            <a:ext cx="8261350" cy="4540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570"/>
              </a:lnSpc>
              <a:spcBef>
                <a:spcPts val="340"/>
              </a:spcBef>
            </a:pP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Estado mexicano deberá garantizar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organización, conservación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preservación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los 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archivos con el objeto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respetar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el derecho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 la verdad y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el acceso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 la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información.</a:t>
            </a:r>
            <a:endParaRPr sz="1500" b="1" dirty="0">
              <a:latin typeface="Trebuchet MS"/>
              <a:cs typeface="Trebuchet MS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5E48AE1-8BB8-4A0D-80E7-3FC783B88F75}"/>
              </a:ext>
            </a:extLst>
          </p:cNvPr>
          <p:cNvSpPr/>
          <p:nvPr/>
        </p:nvSpPr>
        <p:spPr>
          <a:xfrm>
            <a:off x="1552558" y="4574120"/>
            <a:ext cx="8564880" cy="835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3365890-18F2-48F0-B5C3-F29F0C1AD199}"/>
              </a:ext>
            </a:extLst>
          </p:cNvPr>
          <p:cNvSpPr txBox="1"/>
          <p:nvPr/>
        </p:nvSpPr>
        <p:spPr>
          <a:xfrm>
            <a:off x="1699751" y="4711523"/>
            <a:ext cx="8261350" cy="6591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570"/>
              </a:lnSpc>
              <a:spcBef>
                <a:spcPts val="340"/>
              </a:spcBef>
            </a:pP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sujetos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obligados deberán </a:t>
            </a:r>
            <a:r>
              <a:rPr sz="1500" b="1" spc="-25" dirty="0">
                <a:solidFill>
                  <a:srgbClr val="FFFFFF"/>
                </a:solidFill>
                <a:latin typeface="Trebuchet MS"/>
                <a:cs typeface="Trebuchet MS"/>
              </a:rPr>
              <a:t>producir, registrar,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organizar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conservar los documentos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archivo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sobre todo acto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que derive del ejercicio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sus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facultades, competencias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funciones.</a:t>
            </a:r>
            <a:endParaRPr sz="1500" b="1" dirty="0">
              <a:latin typeface="Trebuchet MS"/>
              <a:cs typeface="Trebuchet MS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6FE09346-FAF2-4A48-82DA-582AAD23B5CC}"/>
              </a:ext>
            </a:extLst>
          </p:cNvPr>
          <p:cNvSpPr/>
          <p:nvPr/>
        </p:nvSpPr>
        <p:spPr>
          <a:xfrm>
            <a:off x="1547986" y="5476707"/>
            <a:ext cx="8564880" cy="1126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6CC809FE-F1BA-42FE-B79B-C6815D2CE244}"/>
              </a:ext>
            </a:extLst>
          </p:cNvPr>
          <p:cNvSpPr txBox="1"/>
          <p:nvPr/>
        </p:nvSpPr>
        <p:spPr>
          <a:xfrm>
            <a:off x="1701402" y="5519120"/>
            <a:ext cx="8262620" cy="10464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lnSpc>
                <a:spcPct val="87200"/>
              </a:lnSpc>
              <a:spcBef>
                <a:spcPts val="330"/>
              </a:spcBef>
            </a:pP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Los documentos públicos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los sujetos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obligados tendrán un doble carácter: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son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bienes  nacionales con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categoría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bienes muebles, de acuerdo con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Ley General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Bienes  Nacionales;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y son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Monumentos históricos con </a:t>
            </a: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categoría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bien patrimonial documental en 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los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términos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de la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Ley Federal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sobre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Monumentos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Zonas Arqueológicos, 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Artísticos e</a:t>
            </a:r>
            <a:r>
              <a:rPr sz="15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Históricos</a:t>
            </a:r>
            <a:endParaRPr sz="1500" b="1" dirty="0">
              <a:latin typeface="Trebuchet MS"/>
              <a:cs typeface="Trebuchet MS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4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3749791" y="1855304"/>
            <a:ext cx="4692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MARCO NORMATIVO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007" y="2302604"/>
            <a:ext cx="7132838" cy="5166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b="1" dirty="0"/>
              <a:t>LEY GENERAL DE ARCHIVOS</a:t>
            </a:r>
          </a:p>
          <a:p>
            <a:pPr marL="0" indent="0">
              <a:buNone/>
            </a:pPr>
            <a:r>
              <a:rPr lang="es-MX" sz="2400" dirty="0"/>
              <a:t> </a:t>
            </a:r>
          </a:p>
        </p:txBody>
      </p:sp>
      <p:graphicFrame>
        <p:nvGraphicFramePr>
          <p:cNvPr id="20" name="Diagram 4">
            <a:extLst>
              <a:ext uri="{FF2B5EF4-FFF2-40B4-BE49-F238E27FC236}">
                <a16:creationId xmlns:a16="http://schemas.microsoft.com/office/drawing/2014/main" id="{6E45BA96-78CE-44AF-BF76-18B408944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289679"/>
              </p:ext>
            </p:extLst>
          </p:nvPr>
        </p:nvGraphicFramePr>
        <p:xfrm>
          <a:off x="2264007" y="2819271"/>
          <a:ext cx="7548477" cy="397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5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3749791" y="1931370"/>
            <a:ext cx="4692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MARCO NORMATIVO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2691219"/>
            <a:ext cx="996563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/>
              <a:t>LEY GENERAL DE TRANSPARENCIA Y ACCESO A LA INFORMACIÓN PÚBLICA</a:t>
            </a:r>
            <a:endParaRPr lang="es-MX" sz="2400" dirty="0"/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62C0B761-870A-4CC4-A73A-2D3317F21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128264"/>
              </p:ext>
            </p:extLst>
          </p:nvPr>
        </p:nvGraphicFramePr>
        <p:xfrm>
          <a:off x="1462517" y="3428999"/>
          <a:ext cx="7787500" cy="324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8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3749791" y="1931370"/>
            <a:ext cx="46924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MARCO NORMATIVO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9BABE14-7EE3-44A4-8C8E-80E0483B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78" y="2589403"/>
            <a:ext cx="1007165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/>
              <a:t>LEY GENERAL DE TRANSPARENCIA Y ACCESO A LA INFORMACIÓN PÚBLICA</a:t>
            </a:r>
            <a:endParaRPr lang="es-MX" sz="24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1D10B64-EF77-4FEE-9BBB-B76714439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583496"/>
              </p:ext>
            </p:extLst>
          </p:nvPr>
        </p:nvGraphicFramePr>
        <p:xfrm>
          <a:off x="1448905" y="3127134"/>
          <a:ext cx="8128000" cy="362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55" y="5500776"/>
            <a:ext cx="1209136" cy="12508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AF62CD-7AFF-46F9-91D5-363AE4CFB7F9}"/>
              </a:ext>
            </a:extLst>
          </p:cNvPr>
          <p:cNvSpPr txBox="1"/>
          <p:nvPr/>
        </p:nvSpPr>
        <p:spPr>
          <a:xfrm>
            <a:off x="1643270" y="1869637"/>
            <a:ext cx="8110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PERSPECTIVA DOCUMENTAL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CC3CCFD-E15B-4D8F-BED8-6F75D5BBD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565704"/>
              </p:ext>
            </p:extLst>
          </p:nvPr>
        </p:nvGraphicFramePr>
        <p:xfrm>
          <a:off x="653348" y="2331303"/>
          <a:ext cx="9868878" cy="45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nfermedades raras instituciones -">
            <a:extLst>
              <a:ext uri="{FF2B5EF4-FFF2-40B4-BE49-F238E27FC236}">
                <a16:creationId xmlns:a16="http://schemas.microsoft.com/office/drawing/2014/main" id="{2F24102E-B157-4BC7-9FDE-2E2DC891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28" y="2537251"/>
            <a:ext cx="1868350" cy="1139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stión de Archivos Físicos">
            <a:extLst>
              <a:ext uri="{FF2B5EF4-FFF2-40B4-BE49-F238E27FC236}">
                <a16:creationId xmlns:a16="http://schemas.microsoft.com/office/drawing/2014/main" id="{343D4A10-BBF4-4B5A-8531-D1EA299C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65" y="5751443"/>
            <a:ext cx="1749287" cy="1000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onavirus en México. Definen criterios para que empleados del gobierno  hagan home office">
            <a:extLst>
              <a:ext uri="{FF2B5EF4-FFF2-40B4-BE49-F238E27FC236}">
                <a16:creationId xmlns:a16="http://schemas.microsoft.com/office/drawing/2014/main" id="{D950B1BD-3561-4103-B23B-ADBCF9AE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14" y="2686274"/>
            <a:ext cx="1849619" cy="1139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" y="168992"/>
            <a:ext cx="4849199" cy="1588633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1884784" y="1492898"/>
            <a:ext cx="8447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813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</TotalTime>
  <Words>794</Words>
  <Application>Microsoft Office PowerPoint</Application>
  <PresentationFormat>Panorámica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Luis Ibarra</dc:creator>
  <cp:lastModifiedBy>Usuario</cp:lastModifiedBy>
  <cp:revision>47</cp:revision>
  <dcterms:created xsi:type="dcterms:W3CDTF">2020-11-22T04:19:53Z</dcterms:created>
  <dcterms:modified xsi:type="dcterms:W3CDTF">2020-11-27T21:30:30Z</dcterms:modified>
</cp:coreProperties>
</file>